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y="5143500" cx="9144000"/>
  <p:notesSz cx="6858000" cy="9144000"/>
  <p:defaultText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90651C3A-4460-11DB-9652-00E08161165F}"/>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 name="Shape 1"/>
        <p:cNvGrpSpPr/>
        <p:nvPr/>
      </p:nvGrpSpPr>
      <p:grpSpPr>
        <a:xfrm>
          <a:off x="0" y="0"/>
          <a:ext cx="0" cy="0"/>
          <a:chOff x="0" y="0"/>
          <a:chExt cx="0" cy="0"/>
        </a:xfrm>
      </p:grpSpPr>
      <p:sp>
        <p:nvSpPr>
          <p:cNvPr id="2" name="Shape 2"/>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3" name="Shape 3"/>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6" name="Shape 56"/>
        <p:cNvGrpSpPr/>
        <p:nvPr/>
      </p:nvGrpSpPr>
      <p:grpSpPr>
        <a:xfrm>
          <a:off x="0" y="0"/>
          <a:ext cx="0" cy="0"/>
          <a:chOff x="0" y="0"/>
          <a:chExt cx="0" cy="0"/>
        </a:xfrm>
      </p:grpSpPr>
      <p:sp>
        <p:nvSpPr>
          <p:cNvPr id="57" name="Shape 5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58" name="Shape 58"/>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6" name="Shape 136"/>
        <p:cNvGrpSpPr/>
        <p:nvPr/>
      </p:nvGrpSpPr>
      <p:grpSpPr>
        <a:xfrm>
          <a:off x="0" y="0"/>
          <a:ext cx="0" cy="0"/>
          <a:chOff x="0" y="0"/>
          <a:chExt cx="0" cy="0"/>
        </a:xfrm>
      </p:grpSpPr>
      <p:sp>
        <p:nvSpPr>
          <p:cNvPr id="137" name="Shape 13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38" name="Shape 138"/>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5" name="Shape 155"/>
        <p:cNvGrpSpPr/>
        <p:nvPr/>
      </p:nvGrpSpPr>
      <p:grpSpPr>
        <a:xfrm>
          <a:off x="0" y="0"/>
          <a:ext cx="0" cy="0"/>
          <a:chOff x="0" y="0"/>
          <a:chExt cx="0" cy="0"/>
        </a:xfrm>
      </p:grpSpPr>
      <p:sp>
        <p:nvSpPr>
          <p:cNvPr id="156" name="Shape 15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57" name="Shape 157"/>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6" name="Shape 176"/>
        <p:cNvGrpSpPr/>
        <p:nvPr/>
      </p:nvGrpSpPr>
      <p:grpSpPr>
        <a:xfrm>
          <a:off x="0" y="0"/>
          <a:ext cx="0" cy="0"/>
          <a:chOff x="0" y="0"/>
          <a:chExt cx="0" cy="0"/>
        </a:xfrm>
      </p:grpSpPr>
      <p:sp>
        <p:nvSpPr>
          <p:cNvPr id="177" name="Shape 17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78" name="Shape 178"/>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5" name="Shape 195"/>
        <p:cNvGrpSpPr/>
        <p:nvPr/>
      </p:nvGrpSpPr>
      <p:grpSpPr>
        <a:xfrm>
          <a:off x="0" y="0"/>
          <a:ext cx="0" cy="0"/>
          <a:chOff x="0" y="0"/>
          <a:chExt cx="0" cy="0"/>
        </a:xfrm>
      </p:grpSpPr>
      <p:sp>
        <p:nvSpPr>
          <p:cNvPr id="196" name="Shape 19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97" name="Shape 19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6" name="Shape 206"/>
        <p:cNvGrpSpPr/>
        <p:nvPr/>
      </p:nvGrpSpPr>
      <p:grpSpPr>
        <a:xfrm>
          <a:off x="0" y="0"/>
          <a:ext cx="0" cy="0"/>
          <a:chOff x="0" y="0"/>
          <a:chExt cx="0" cy="0"/>
        </a:xfrm>
      </p:grpSpPr>
      <p:sp>
        <p:nvSpPr>
          <p:cNvPr id="207" name="Shape 20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08" name="Shape 208"/>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2" name="Shape 212"/>
        <p:cNvGrpSpPr/>
        <p:nvPr/>
      </p:nvGrpSpPr>
      <p:grpSpPr>
        <a:xfrm>
          <a:off x="0" y="0"/>
          <a:ext cx="0" cy="0"/>
          <a:chOff x="0" y="0"/>
          <a:chExt cx="0" cy="0"/>
        </a:xfrm>
      </p:grpSpPr>
      <p:sp>
        <p:nvSpPr>
          <p:cNvPr id="213" name="Shape 21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14" name="Shape 214"/>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3" name="Shape 63"/>
        <p:cNvGrpSpPr/>
        <p:nvPr/>
      </p:nvGrpSpPr>
      <p:grpSpPr>
        <a:xfrm>
          <a:off x="0" y="0"/>
          <a:ext cx="0" cy="0"/>
          <a:chOff x="0" y="0"/>
          <a:chExt cx="0" cy="0"/>
        </a:xfrm>
      </p:grpSpPr>
      <p:sp>
        <p:nvSpPr>
          <p:cNvPr id="64" name="Shape 6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65" name="Shape 65"/>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1" name="Shape 71"/>
        <p:cNvGrpSpPr/>
        <p:nvPr/>
      </p:nvGrpSpPr>
      <p:grpSpPr>
        <a:xfrm>
          <a:off x="0" y="0"/>
          <a:ext cx="0" cy="0"/>
          <a:chOff x="0" y="0"/>
          <a:chExt cx="0" cy="0"/>
        </a:xfrm>
      </p:grpSpPr>
      <p:sp>
        <p:nvSpPr>
          <p:cNvPr id="72" name="Shape 7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73" name="Shape 73"/>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8" name="Shape 78"/>
        <p:cNvGrpSpPr/>
        <p:nvPr/>
      </p:nvGrpSpPr>
      <p:grpSpPr>
        <a:xfrm>
          <a:off x="0" y="0"/>
          <a:ext cx="0" cy="0"/>
          <a:chOff x="0" y="0"/>
          <a:chExt cx="0" cy="0"/>
        </a:xfrm>
      </p:grpSpPr>
      <p:sp>
        <p:nvSpPr>
          <p:cNvPr id="79" name="Shape 7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80" name="Shape 80"/>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5" name="Shape 85"/>
        <p:cNvGrpSpPr/>
        <p:nvPr/>
      </p:nvGrpSpPr>
      <p:grpSpPr>
        <a:xfrm>
          <a:off x="0" y="0"/>
          <a:ext cx="0" cy="0"/>
          <a:chOff x="0" y="0"/>
          <a:chExt cx="0" cy="0"/>
        </a:xfrm>
      </p:grpSpPr>
      <p:sp>
        <p:nvSpPr>
          <p:cNvPr id="86" name="Shape 8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87" name="Shape 87"/>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9" name="Shape 99"/>
        <p:cNvGrpSpPr/>
        <p:nvPr/>
      </p:nvGrpSpPr>
      <p:grpSpPr>
        <a:xfrm>
          <a:off x="0" y="0"/>
          <a:ext cx="0" cy="0"/>
          <a:chOff x="0" y="0"/>
          <a:chExt cx="0" cy="0"/>
        </a:xfrm>
      </p:grpSpPr>
      <p:sp>
        <p:nvSpPr>
          <p:cNvPr id="100" name="Shape 10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01" name="Shape 101"/>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6" name="Shape 106"/>
        <p:cNvGrpSpPr/>
        <p:nvPr/>
      </p:nvGrpSpPr>
      <p:grpSpPr>
        <a:xfrm>
          <a:off x="0" y="0"/>
          <a:ext cx="0" cy="0"/>
          <a:chOff x="0" y="0"/>
          <a:chExt cx="0" cy="0"/>
        </a:xfrm>
      </p:grpSpPr>
      <p:sp>
        <p:nvSpPr>
          <p:cNvPr id="107" name="Shape 10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08" name="Shape 108"/>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8" name="Shape 118"/>
        <p:cNvGrpSpPr/>
        <p:nvPr/>
      </p:nvGrpSpPr>
      <p:grpSpPr>
        <a:xfrm>
          <a:off x="0" y="0"/>
          <a:ext cx="0" cy="0"/>
          <a:chOff x="0" y="0"/>
          <a:chExt cx="0" cy="0"/>
        </a:xfrm>
      </p:grpSpPr>
      <p:sp>
        <p:nvSpPr>
          <p:cNvPr id="119" name="Shape 11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20" name="Shape 120"/>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5" name="Shape 125"/>
        <p:cNvGrpSpPr/>
        <p:nvPr/>
      </p:nvGrpSpPr>
      <p:grpSpPr>
        <a:xfrm>
          <a:off x="0" y="0"/>
          <a:ext cx="0" cy="0"/>
          <a:chOff x="0" y="0"/>
          <a:chExt cx="0" cy="0"/>
        </a:xfrm>
      </p:grpSpPr>
      <p:sp>
        <p:nvSpPr>
          <p:cNvPr id="126" name="Shape 12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27" name="Shape 12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8" name="Shape 8"/>
        <p:cNvGrpSpPr/>
        <p:nvPr/>
      </p:nvGrpSpPr>
      <p:grpSpPr>
        <a:xfrm>
          <a:off x="0" y="0"/>
          <a:ext cx="0" cy="0"/>
          <a:chOff x="0" y="0"/>
          <a:chExt cx="0" cy="0"/>
        </a:xfrm>
      </p:grpSpPr>
      <p:sp>
        <p:nvSpPr>
          <p:cNvPr id="9" name="Shape 9"/>
          <p:cNvSpPr txBox="1"/>
          <p:nvPr>
            <p:ph type="ctrTitle"/>
          </p:nvPr>
        </p:nvSpPr>
        <p:spPr>
          <a:xfrm>
            <a:off x="311708" y="744575"/>
            <a:ext cx="8520599" cy="2052599"/>
          </a:xfrm>
          <a:prstGeom prst="rect">
            <a:avLst/>
          </a:prstGeom>
        </p:spPr>
        <p:txBody>
          <a:bodyPr anchorCtr="0" anchor="b" bIns="91425" lIns="91425" rIns="91425" tIns="91425"/>
          <a:lstStyle>
            <a:lvl1pPr rtl="0" algn="ctr">
              <a:spcBef>
                <a:spcPts val="0"/>
              </a:spcBef>
              <a:buSzPct val="100000"/>
              <a:defRPr sz="5200"/>
            </a:lvl1pPr>
            <a:lvl2pPr rtl="0" algn="ctr">
              <a:spcBef>
                <a:spcPts val="0"/>
              </a:spcBef>
              <a:buSzPct val="100000"/>
              <a:defRPr sz="5200"/>
            </a:lvl2pPr>
            <a:lvl3pPr rtl="0" algn="ctr">
              <a:spcBef>
                <a:spcPts val="0"/>
              </a:spcBef>
              <a:buSzPct val="100000"/>
              <a:defRPr sz="5200"/>
            </a:lvl3pPr>
            <a:lvl4pPr rtl="0" algn="ctr">
              <a:spcBef>
                <a:spcPts val="0"/>
              </a:spcBef>
              <a:buSzPct val="100000"/>
              <a:defRPr sz="5200"/>
            </a:lvl4pPr>
            <a:lvl5pPr rtl="0" algn="ctr">
              <a:spcBef>
                <a:spcPts val="0"/>
              </a:spcBef>
              <a:buSzPct val="100000"/>
              <a:defRPr sz="5200"/>
            </a:lvl5pPr>
            <a:lvl6pPr rtl="0" algn="ctr">
              <a:spcBef>
                <a:spcPts val="0"/>
              </a:spcBef>
              <a:buSzPct val="100000"/>
              <a:defRPr sz="5200"/>
            </a:lvl6pPr>
            <a:lvl7pPr rtl="0" algn="ctr">
              <a:spcBef>
                <a:spcPts val="0"/>
              </a:spcBef>
              <a:buSzPct val="100000"/>
              <a:defRPr sz="5200"/>
            </a:lvl7pPr>
            <a:lvl8pPr rtl="0" algn="ctr">
              <a:spcBef>
                <a:spcPts val="0"/>
              </a:spcBef>
              <a:buSzPct val="100000"/>
              <a:defRPr sz="5200"/>
            </a:lvl8pPr>
            <a:lvl9pPr rtl="0" algn="ctr">
              <a:spcBef>
                <a:spcPts val="0"/>
              </a:spcBef>
              <a:buSzPct val="100000"/>
              <a:defRPr sz="5200"/>
            </a:lvl9pPr>
          </a:lstStyle>
          <a:p/>
        </p:txBody>
      </p:sp>
      <p:sp>
        <p:nvSpPr>
          <p:cNvPr id="10" name="Shape 10"/>
          <p:cNvSpPr txBox="1"/>
          <p:nvPr>
            <p:ph idx="1" type="subTitle"/>
          </p:nvPr>
        </p:nvSpPr>
        <p:spPr>
          <a:xfrm>
            <a:off x="311700" y="2834125"/>
            <a:ext cx="8520599" cy="792600"/>
          </a:xfrm>
          <a:prstGeom prst="rect">
            <a:avLst/>
          </a:prstGeom>
        </p:spPr>
        <p:txBody>
          <a:bodyPr anchorCtr="0" anchor="t" bIns="91425" lIns="91425" rIns="91425" tIns="91425"/>
          <a:lstStyle>
            <a:lvl1pPr rtl="0" algn="ctr">
              <a:lnSpc>
                <a:spcPct val="100000"/>
              </a:lnSpc>
              <a:spcBef>
                <a:spcPts val="0"/>
              </a:spcBef>
              <a:spcAft>
                <a:spcPts val="0"/>
              </a:spcAft>
              <a:buSzPct val="100000"/>
              <a:buNone/>
              <a:defRPr sz="2800"/>
            </a:lvl1pPr>
            <a:lvl2pPr rtl="0" algn="ctr">
              <a:lnSpc>
                <a:spcPct val="100000"/>
              </a:lnSpc>
              <a:spcBef>
                <a:spcPts val="0"/>
              </a:spcBef>
              <a:spcAft>
                <a:spcPts val="0"/>
              </a:spcAft>
              <a:buSzPct val="100000"/>
              <a:buNone/>
              <a:defRPr sz="2800"/>
            </a:lvl2pPr>
            <a:lvl3pPr rtl="0" algn="ctr">
              <a:lnSpc>
                <a:spcPct val="100000"/>
              </a:lnSpc>
              <a:spcBef>
                <a:spcPts val="0"/>
              </a:spcBef>
              <a:spcAft>
                <a:spcPts val="0"/>
              </a:spcAft>
              <a:buSzPct val="100000"/>
              <a:buNone/>
              <a:defRPr sz="2800"/>
            </a:lvl3pPr>
            <a:lvl4pPr rtl="0" algn="ctr">
              <a:lnSpc>
                <a:spcPct val="100000"/>
              </a:lnSpc>
              <a:spcBef>
                <a:spcPts val="0"/>
              </a:spcBef>
              <a:spcAft>
                <a:spcPts val="0"/>
              </a:spcAft>
              <a:buSzPct val="100000"/>
              <a:buNone/>
              <a:defRPr sz="2800"/>
            </a:lvl4pPr>
            <a:lvl5pPr rtl="0" algn="ctr">
              <a:lnSpc>
                <a:spcPct val="100000"/>
              </a:lnSpc>
              <a:spcBef>
                <a:spcPts val="0"/>
              </a:spcBef>
              <a:spcAft>
                <a:spcPts val="0"/>
              </a:spcAft>
              <a:buSzPct val="100000"/>
              <a:buNone/>
              <a:defRPr sz="2800"/>
            </a:lvl5pPr>
            <a:lvl6pPr rtl="0" algn="ctr">
              <a:lnSpc>
                <a:spcPct val="100000"/>
              </a:lnSpc>
              <a:spcBef>
                <a:spcPts val="0"/>
              </a:spcBef>
              <a:spcAft>
                <a:spcPts val="0"/>
              </a:spcAft>
              <a:buSzPct val="100000"/>
              <a:buNone/>
              <a:defRPr sz="2800"/>
            </a:lvl6pPr>
            <a:lvl7pPr rtl="0" algn="ctr">
              <a:lnSpc>
                <a:spcPct val="100000"/>
              </a:lnSpc>
              <a:spcBef>
                <a:spcPts val="0"/>
              </a:spcBef>
              <a:spcAft>
                <a:spcPts val="0"/>
              </a:spcAft>
              <a:buSzPct val="100000"/>
              <a:buNone/>
              <a:defRPr sz="2800"/>
            </a:lvl7pPr>
            <a:lvl8pPr rtl="0" algn="ctr">
              <a:lnSpc>
                <a:spcPct val="100000"/>
              </a:lnSpc>
              <a:spcBef>
                <a:spcPts val="0"/>
              </a:spcBef>
              <a:spcAft>
                <a:spcPts val="0"/>
              </a:spcAft>
              <a:buSzPct val="100000"/>
              <a:buNone/>
              <a:defRPr sz="2800"/>
            </a:lvl8pPr>
            <a:lvl9pPr rtl="0" algn="ctr">
              <a:lnSpc>
                <a:spcPct val="100000"/>
              </a:lnSpc>
              <a:spcBef>
                <a:spcPts val="0"/>
              </a:spcBef>
              <a:spcAft>
                <a:spcPts val="0"/>
              </a:spcAft>
              <a:buSzPct val="100000"/>
              <a:buNone/>
              <a:defRPr sz="2800"/>
            </a:lvl9pPr>
          </a:lstStyle>
          <a:p/>
        </p:txBody>
      </p:sp>
      <p:sp>
        <p:nvSpPr>
          <p:cNvPr id="11" name="Shape 11"/>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spTree>
      <p:nvGrpSpPr>
        <p:cNvPr id="43" name="Shape 43"/>
        <p:cNvGrpSpPr/>
        <p:nvPr/>
      </p:nvGrpSpPr>
      <p:grpSpPr>
        <a:xfrm>
          <a:off x="0" y="0"/>
          <a:ext cx="0" cy="0"/>
          <a:chOff x="0" y="0"/>
          <a:chExt cx="0" cy="0"/>
        </a:xfrm>
      </p:grpSpPr>
      <p:sp>
        <p:nvSpPr>
          <p:cNvPr id="44" name="Shape 44"/>
          <p:cNvSpPr txBox="1"/>
          <p:nvPr>
            <p:ph type="title"/>
          </p:nvPr>
        </p:nvSpPr>
        <p:spPr>
          <a:xfrm>
            <a:off x="311700" y="1106125"/>
            <a:ext cx="8520599" cy="1963500"/>
          </a:xfrm>
          <a:prstGeom prst="rect">
            <a:avLst/>
          </a:prstGeom>
        </p:spPr>
        <p:txBody>
          <a:bodyPr anchorCtr="0" anchor="b" bIns="91425" lIns="91425" rIns="91425" tIns="91425"/>
          <a:lstStyle>
            <a:lvl1pPr rtl="0" algn="ctr">
              <a:spcBef>
                <a:spcPts val="0"/>
              </a:spcBef>
              <a:buSzPct val="100000"/>
              <a:defRPr sz="12000"/>
            </a:lvl1pPr>
            <a:lvl2pPr rtl="0" algn="ctr">
              <a:spcBef>
                <a:spcPts val="0"/>
              </a:spcBef>
              <a:buSzPct val="100000"/>
              <a:defRPr sz="12000"/>
            </a:lvl2pPr>
            <a:lvl3pPr rtl="0" algn="ctr">
              <a:spcBef>
                <a:spcPts val="0"/>
              </a:spcBef>
              <a:buSzPct val="100000"/>
              <a:defRPr sz="12000"/>
            </a:lvl3pPr>
            <a:lvl4pPr rtl="0" algn="ctr">
              <a:spcBef>
                <a:spcPts val="0"/>
              </a:spcBef>
              <a:buSzPct val="100000"/>
              <a:defRPr sz="12000"/>
            </a:lvl4pPr>
            <a:lvl5pPr rtl="0" algn="ctr">
              <a:spcBef>
                <a:spcPts val="0"/>
              </a:spcBef>
              <a:buSzPct val="100000"/>
              <a:defRPr sz="12000"/>
            </a:lvl5pPr>
            <a:lvl6pPr rtl="0" algn="ctr">
              <a:spcBef>
                <a:spcPts val="0"/>
              </a:spcBef>
              <a:buSzPct val="100000"/>
              <a:defRPr sz="12000"/>
            </a:lvl6pPr>
            <a:lvl7pPr rtl="0" algn="ctr">
              <a:spcBef>
                <a:spcPts val="0"/>
              </a:spcBef>
              <a:buSzPct val="100000"/>
              <a:defRPr sz="12000"/>
            </a:lvl7pPr>
            <a:lvl8pPr rtl="0" algn="ctr">
              <a:spcBef>
                <a:spcPts val="0"/>
              </a:spcBef>
              <a:buSzPct val="100000"/>
              <a:defRPr sz="12000"/>
            </a:lvl8pPr>
            <a:lvl9pPr rtl="0" algn="ctr">
              <a:spcBef>
                <a:spcPts val="0"/>
              </a:spcBef>
              <a:buSzPct val="100000"/>
              <a:defRPr sz="12000"/>
            </a:lvl9pPr>
          </a:lstStyle>
          <a:p/>
        </p:txBody>
      </p:sp>
      <p:sp>
        <p:nvSpPr>
          <p:cNvPr id="45" name="Shape 45"/>
          <p:cNvSpPr txBox="1"/>
          <p:nvPr>
            <p:ph idx="1" type="body"/>
          </p:nvPr>
        </p:nvSpPr>
        <p:spPr>
          <a:xfrm>
            <a:off x="311700" y="3152225"/>
            <a:ext cx="8520599" cy="1300800"/>
          </a:xfrm>
          <a:prstGeom prst="rect">
            <a:avLst/>
          </a:prstGeom>
        </p:spPr>
        <p:txBody>
          <a:bodyPr anchorCtr="0" anchor="t" bIns="91425" lIns="91425" rIns="91425" tIns="91425"/>
          <a:lstStyle>
            <a:lvl1pPr rtl="0" algn="ctr">
              <a:spcBef>
                <a:spcPts val="0"/>
              </a:spcBef>
              <a:defRPr/>
            </a:lvl1pPr>
            <a:lvl2pPr rtl="0" algn="ctr">
              <a:spcBef>
                <a:spcPts val="0"/>
              </a:spcBef>
              <a:defRPr/>
            </a:lvl2pPr>
            <a:lvl3pPr rtl="0" algn="ctr">
              <a:spcBef>
                <a:spcPts val="0"/>
              </a:spcBef>
              <a:defRPr/>
            </a:lvl3pPr>
            <a:lvl4pPr rtl="0" algn="ctr">
              <a:spcBef>
                <a:spcPts val="0"/>
              </a:spcBef>
              <a:defRPr/>
            </a:lvl4pPr>
            <a:lvl5pPr rtl="0" algn="ctr">
              <a:spcBef>
                <a:spcPts val="0"/>
              </a:spcBef>
              <a:defRPr/>
            </a:lvl5pPr>
            <a:lvl6pPr rtl="0" algn="ctr">
              <a:spcBef>
                <a:spcPts val="0"/>
              </a:spcBef>
              <a:defRPr/>
            </a:lvl6pPr>
            <a:lvl7pPr rtl="0" algn="ctr">
              <a:spcBef>
                <a:spcPts val="0"/>
              </a:spcBef>
              <a:defRPr/>
            </a:lvl7pPr>
            <a:lvl8pPr rtl="0" algn="ctr">
              <a:spcBef>
                <a:spcPts val="0"/>
              </a:spcBef>
              <a:defRPr/>
            </a:lvl8pPr>
            <a:lvl9pPr rtl="0" algn="ctr">
              <a:spcBef>
                <a:spcPts val="0"/>
              </a:spcBef>
              <a:defRPr/>
            </a:lvl9pPr>
          </a:lstStyle>
          <a:p/>
        </p:txBody>
      </p:sp>
      <p:sp>
        <p:nvSpPr>
          <p:cNvPr id="46" name="Shape 46"/>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47" name="Shape 47"/>
        <p:cNvGrpSpPr/>
        <p:nvPr/>
      </p:nvGrpSpPr>
      <p:grpSpPr>
        <a:xfrm>
          <a:off x="0" y="0"/>
          <a:ext cx="0" cy="0"/>
          <a:chOff x="0" y="0"/>
          <a:chExt cx="0" cy="0"/>
        </a:xfrm>
      </p:grpSpPr>
      <p:sp>
        <p:nvSpPr>
          <p:cNvPr id="48" name="Shape 48"/>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title">
    <p:spTree>
      <p:nvGrpSpPr>
        <p:cNvPr id="12" name="Shape 12"/>
        <p:cNvGrpSpPr/>
        <p:nvPr/>
      </p:nvGrpSpPr>
      <p:grpSpPr>
        <a:xfrm>
          <a:off x="0" y="0"/>
          <a:ext cx="0" cy="0"/>
          <a:chOff x="0" y="0"/>
          <a:chExt cx="0" cy="0"/>
        </a:xfrm>
      </p:grpSpPr>
      <p:sp>
        <p:nvSpPr>
          <p:cNvPr id="13" name="Shape 13"/>
          <p:cNvSpPr txBox="1"/>
          <p:nvPr>
            <p:ph type="title"/>
          </p:nvPr>
        </p:nvSpPr>
        <p:spPr>
          <a:xfrm>
            <a:off x="311700" y="2150850"/>
            <a:ext cx="8520599" cy="841800"/>
          </a:xfrm>
          <a:prstGeom prst="rect">
            <a:avLst/>
          </a:prstGeom>
        </p:spPr>
        <p:txBody>
          <a:bodyPr anchorCtr="0" anchor="ctr" bIns="91425" lIns="91425" rIns="91425" tIns="91425"/>
          <a:lstStyle>
            <a:lvl1pPr rtl="0" algn="ctr">
              <a:spcBef>
                <a:spcPts val="0"/>
              </a:spcBef>
              <a:buSzPct val="100000"/>
              <a:defRPr sz="3600"/>
            </a:lvl1pPr>
            <a:lvl2pPr rtl="0" algn="ctr">
              <a:spcBef>
                <a:spcPts val="0"/>
              </a:spcBef>
              <a:buSzPct val="100000"/>
              <a:defRPr sz="3600"/>
            </a:lvl2pPr>
            <a:lvl3pPr rtl="0" algn="ctr">
              <a:spcBef>
                <a:spcPts val="0"/>
              </a:spcBef>
              <a:buSzPct val="100000"/>
              <a:defRPr sz="3600"/>
            </a:lvl3pPr>
            <a:lvl4pPr rtl="0" algn="ctr">
              <a:spcBef>
                <a:spcPts val="0"/>
              </a:spcBef>
              <a:buSzPct val="100000"/>
              <a:defRPr sz="3600"/>
            </a:lvl4pPr>
            <a:lvl5pPr rtl="0" algn="ctr">
              <a:spcBef>
                <a:spcPts val="0"/>
              </a:spcBef>
              <a:buSzPct val="100000"/>
              <a:defRPr sz="3600"/>
            </a:lvl5pPr>
            <a:lvl6pPr rtl="0" algn="ctr">
              <a:spcBef>
                <a:spcPts val="0"/>
              </a:spcBef>
              <a:buSzPct val="100000"/>
              <a:defRPr sz="3600"/>
            </a:lvl6pPr>
            <a:lvl7pPr rtl="0" algn="ctr">
              <a:spcBef>
                <a:spcPts val="0"/>
              </a:spcBef>
              <a:buSzPct val="100000"/>
              <a:defRPr sz="3600"/>
            </a:lvl7pPr>
            <a:lvl8pPr rtl="0" algn="ctr">
              <a:spcBef>
                <a:spcPts val="0"/>
              </a:spcBef>
              <a:buSzPct val="100000"/>
              <a:defRPr sz="3600"/>
            </a:lvl8pPr>
            <a:lvl9pPr rtl="0" algn="ctr">
              <a:spcBef>
                <a:spcPts val="0"/>
              </a:spcBef>
              <a:buSzPct val="100000"/>
              <a:defRPr sz="3600"/>
            </a:lvl9pPr>
          </a:lstStyle>
          <a:p/>
        </p:txBody>
      </p:sp>
      <p:sp>
        <p:nvSpPr>
          <p:cNvPr id="14" name="Shape 14"/>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5" name="Shape 15"/>
        <p:cNvGrpSpPr/>
        <p:nvPr/>
      </p:nvGrpSpPr>
      <p:grpSpPr>
        <a:xfrm>
          <a:off x="0" y="0"/>
          <a:ext cx="0" cy="0"/>
          <a:chOff x="0" y="0"/>
          <a:chExt cx="0" cy="0"/>
        </a:xfrm>
      </p:grpSpPr>
      <p:sp>
        <p:nvSpPr>
          <p:cNvPr id="16" name="Shape 16"/>
          <p:cNvSpPr txBox="1"/>
          <p:nvPr>
            <p:ph type="title"/>
          </p:nvPr>
        </p:nvSpPr>
        <p:spPr>
          <a:xfrm>
            <a:off x="311700" y="445025"/>
            <a:ext cx="8520599" cy="572699"/>
          </a:xfrm>
          <a:prstGeom prst="rect">
            <a:avLst/>
          </a:prstGeom>
        </p:spPr>
        <p:txBody>
          <a:bodyPr anchorCtr="0" anchor="t"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17" name="Shape 17"/>
          <p:cNvSpPr txBox="1"/>
          <p:nvPr>
            <p:ph idx="1" type="body"/>
          </p:nvPr>
        </p:nvSpPr>
        <p:spPr>
          <a:xfrm>
            <a:off x="311700" y="1152475"/>
            <a:ext cx="8520599" cy="3416400"/>
          </a:xfrm>
          <a:prstGeom prst="rect">
            <a:avLst/>
          </a:prstGeom>
        </p:spPr>
        <p:txBody>
          <a:bodyPr anchorCtr="0" anchor="t"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18" name="Shape 18"/>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19" name="Shape 19"/>
        <p:cNvGrpSpPr/>
        <p:nvPr/>
      </p:nvGrpSpPr>
      <p:grpSpPr>
        <a:xfrm>
          <a:off x="0" y="0"/>
          <a:ext cx="0" cy="0"/>
          <a:chOff x="0" y="0"/>
          <a:chExt cx="0" cy="0"/>
        </a:xfrm>
      </p:grpSpPr>
      <p:sp>
        <p:nvSpPr>
          <p:cNvPr id="20" name="Shape 20"/>
          <p:cNvSpPr txBox="1"/>
          <p:nvPr>
            <p:ph type="title"/>
          </p:nvPr>
        </p:nvSpPr>
        <p:spPr>
          <a:xfrm>
            <a:off x="311700" y="445025"/>
            <a:ext cx="8520599" cy="572699"/>
          </a:xfrm>
          <a:prstGeom prst="rect">
            <a:avLst/>
          </a:prstGeom>
        </p:spPr>
        <p:txBody>
          <a:bodyPr anchorCtr="0" anchor="t"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21" name="Shape 21"/>
          <p:cNvSpPr txBox="1"/>
          <p:nvPr>
            <p:ph idx="1" type="body"/>
          </p:nvPr>
        </p:nvSpPr>
        <p:spPr>
          <a:xfrm>
            <a:off x="311700" y="1152475"/>
            <a:ext cx="3999899" cy="3416400"/>
          </a:xfrm>
          <a:prstGeom prst="rect">
            <a:avLst/>
          </a:prstGeom>
        </p:spPr>
        <p:txBody>
          <a:bodyPr anchorCtr="0" anchor="t" bIns="91425" lIns="91425" rIns="91425" tIns="91425"/>
          <a:lstStyle>
            <a:lvl1pPr rtl="0">
              <a:spcBef>
                <a:spcPts val="0"/>
              </a:spcBef>
              <a:buSzPct val="100000"/>
              <a:defRPr sz="1400"/>
            </a:lvl1pPr>
            <a:lvl2pPr rtl="0">
              <a:spcBef>
                <a:spcPts val="0"/>
              </a:spcBef>
              <a:buSzPct val="100000"/>
              <a:defRPr sz="1200"/>
            </a:lvl2pPr>
            <a:lvl3pPr rtl="0">
              <a:spcBef>
                <a:spcPts val="0"/>
              </a:spcBef>
              <a:buSzPct val="100000"/>
              <a:defRPr sz="1200"/>
            </a:lvl3pPr>
            <a:lvl4pPr rtl="0">
              <a:spcBef>
                <a:spcPts val="0"/>
              </a:spcBef>
              <a:buSzPct val="100000"/>
              <a:defRPr sz="1200"/>
            </a:lvl4pPr>
            <a:lvl5pPr rtl="0">
              <a:spcBef>
                <a:spcPts val="0"/>
              </a:spcBef>
              <a:buSzPct val="100000"/>
              <a:defRPr sz="1200"/>
            </a:lvl5pPr>
            <a:lvl6pPr rtl="0">
              <a:spcBef>
                <a:spcPts val="0"/>
              </a:spcBef>
              <a:buSzPct val="100000"/>
              <a:defRPr sz="1200"/>
            </a:lvl6pPr>
            <a:lvl7pPr rtl="0">
              <a:spcBef>
                <a:spcPts val="0"/>
              </a:spcBef>
              <a:buSzPct val="100000"/>
              <a:defRPr sz="1200"/>
            </a:lvl7pPr>
            <a:lvl8pPr rtl="0">
              <a:spcBef>
                <a:spcPts val="0"/>
              </a:spcBef>
              <a:buSzPct val="100000"/>
              <a:defRPr sz="1200"/>
            </a:lvl8pPr>
            <a:lvl9pPr rtl="0">
              <a:spcBef>
                <a:spcPts val="0"/>
              </a:spcBef>
              <a:buSzPct val="100000"/>
              <a:defRPr sz="1200"/>
            </a:lvl9pPr>
          </a:lstStyle>
          <a:p/>
        </p:txBody>
      </p:sp>
      <p:sp>
        <p:nvSpPr>
          <p:cNvPr id="22" name="Shape 22"/>
          <p:cNvSpPr txBox="1"/>
          <p:nvPr>
            <p:ph idx="2" type="body"/>
          </p:nvPr>
        </p:nvSpPr>
        <p:spPr>
          <a:xfrm>
            <a:off x="4832400" y="1152475"/>
            <a:ext cx="3999899" cy="3416400"/>
          </a:xfrm>
          <a:prstGeom prst="rect">
            <a:avLst/>
          </a:prstGeom>
        </p:spPr>
        <p:txBody>
          <a:bodyPr anchorCtr="0" anchor="t" bIns="91425" lIns="91425" rIns="91425" tIns="91425"/>
          <a:lstStyle>
            <a:lvl1pPr rtl="0">
              <a:spcBef>
                <a:spcPts val="0"/>
              </a:spcBef>
              <a:buSzPct val="100000"/>
              <a:defRPr sz="1400"/>
            </a:lvl1pPr>
            <a:lvl2pPr rtl="0">
              <a:spcBef>
                <a:spcPts val="0"/>
              </a:spcBef>
              <a:buSzPct val="100000"/>
              <a:defRPr sz="1200"/>
            </a:lvl2pPr>
            <a:lvl3pPr rtl="0">
              <a:spcBef>
                <a:spcPts val="0"/>
              </a:spcBef>
              <a:buSzPct val="100000"/>
              <a:defRPr sz="1200"/>
            </a:lvl3pPr>
            <a:lvl4pPr rtl="0">
              <a:spcBef>
                <a:spcPts val="0"/>
              </a:spcBef>
              <a:buSzPct val="100000"/>
              <a:defRPr sz="1200"/>
            </a:lvl4pPr>
            <a:lvl5pPr rtl="0">
              <a:spcBef>
                <a:spcPts val="0"/>
              </a:spcBef>
              <a:buSzPct val="100000"/>
              <a:defRPr sz="1200"/>
            </a:lvl5pPr>
            <a:lvl6pPr rtl="0">
              <a:spcBef>
                <a:spcPts val="0"/>
              </a:spcBef>
              <a:buSzPct val="100000"/>
              <a:defRPr sz="1200"/>
            </a:lvl6pPr>
            <a:lvl7pPr rtl="0">
              <a:spcBef>
                <a:spcPts val="0"/>
              </a:spcBef>
              <a:buSzPct val="100000"/>
              <a:defRPr sz="1200"/>
            </a:lvl7pPr>
            <a:lvl8pPr rtl="0">
              <a:spcBef>
                <a:spcPts val="0"/>
              </a:spcBef>
              <a:buSzPct val="100000"/>
              <a:defRPr sz="1200"/>
            </a:lvl8pPr>
            <a:lvl9pPr rtl="0">
              <a:spcBef>
                <a:spcPts val="0"/>
              </a:spcBef>
              <a:buSzPct val="100000"/>
              <a:defRPr sz="1200"/>
            </a:lvl9pPr>
          </a:lstStyle>
          <a:p/>
        </p:txBody>
      </p:sp>
      <p:sp>
        <p:nvSpPr>
          <p:cNvPr id="23" name="Shape 23"/>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4" name="Shape 24"/>
        <p:cNvGrpSpPr/>
        <p:nvPr/>
      </p:nvGrpSpPr>
      <p:grpSpPr>
        <a:xfrm>
          <a:off x="0" y="0"/>
          <a:ext cx="0" cy="0"/>
          <a:chOff x="0" y="0"/>
          <a:chExt cx="0" cy="0"/>
        </a:xfrm>
      </p:grpSpPr>
      <p:sp>
        <p:nvSpPr>
          <p:cNvPr id="25" name="Shape 25"/>
          <p:cNvSpPr txBox="1"/>
          <p:nvPr>
            <p:ph type="title"/>
          </p:nvPr>
        </p:nvSpPr>
        <p:spPr>
          <a:xfrm>
            <a:off x="311700" y="445025"/>
            <a:ext cx="8520599" cy="572699"/>
          </a:xfrm>
          <a:prstGeom prst="rect">
            <a:avLst/>
          </a:prstGeom>
        </p:spPr>
        <p:txBody>
          <a:bodyPr anchorCtr="0" anchor="t"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26" name="Shape 26"/>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27" name="Shape 27"/>
        <p:cNvGrpSpPr/>
        <p:nvPr/>
      </p:nvGrpSpPr>
      <p:grpSpPr>
        <a:xfrm>
          <a:off x="0" y="0"/>
          <a:ext cx="0" cy="0"/>
          <a:chOff x="0" y="0"/>
          <a:chExt cx="0" cy="0"/>
        </a:xfrm>
      </p:grpSpPr>
      <p:sp>
        <p:nvSpPr>
          <p:cNvPr id="28" name="Shape 28"/>
          <p:cNvSpPr txBox="1"/>
          <p:nvPr>
            <p:ph type="title"/>
          </p:nvPr>
        </p:nvSpPr>
        <p:spPr>
          <a:xfrm>
            <a:off x="311700" y="555600"/>
            <a:ext cx="2807999" cy="755699"/>
          </a:xfrm>
          <a:prstGeom prst="rect">
            <a:avLst/>
          </a:prstGeom>
        </p:spPr>
        <p:txBody>
          <a:bodyPr anchorCtr="0" anchor="b" bIns="91425" lIns="91425" rIns="91425" tIns="91425"/>
          <a:lstStyle>
            <a:lvl1pPr rtl="0">
              <a:spcBef>
                <a:spcPts val="0"/>
              </a:spcBef>
              <a:buSzPct val="100000"/>
              <a:defRPr sz="2400"/>
            </a:lvl1pPr>
            <a:lvl2pPr rtl="0">
              <a:spcBef>
                <a:spcPts val="0"/>
              </a:spcBef>
              <a:buSzPct val="100000"/>
              <a:defRPr sz="2400"/>
            </a:lvl2pPr>
            <a:lvl3pPr rtl="0">
              <a:spcBef>
                <a:spcPts val="0"/>
              </a:spcBef>
              <a:buSzPct val="100000"/>
              <a:defRPr sz="2400"/>
            </a:lvl3pPr>
            <a:lvl4pPr rtl="0">
              <a:spcBef>
                <a:spcPts val="0"/>
              </a:spcBef>
              <a:buSzPct val="100000"/>
              <a:defRPr sz="2400"/>
            </a:lvl4pPr>
            <a:lvl5pPr rtl="0">
              <a:spcBef>
                <a:spcPts val="0"/>
              </a:spcBef>
              <a:buSzPct val="100000"/>
              <a:defRPr sz="2400"/>
            </a:lvl5pPr>
            <a:lvl6pPr rtl="0">
              <a:spcBef>
                <a:spcPts val="0"/>
              </a:spcBef>
              <a:buSzPct val="100000"/>
              <a:defRPr sz="2400"/>
            </a:lvl6pPr>
            <a:lvl7pPr rtl="0">
              <a:spcBef>
                <a:spcPts val="0"/>
              </a:spcBef>
              <a:buSzPct val="100000"/>
              <a:defRPr sz="2400"/>
            </a:lvl7pPr>
            <a:lvl8pPr rtl="0">
              <a:spcBef>
                <a:spcPts val="0"/>
              </a:spcBef>
              <a:buSzPct val="100000"/>
              <a:defRPr sz="2400"/>
            </a:lvl8pPr>
            <a:lvl9pPr rtl="0">
              <a:spcBef>
                <a:spcPts val="0"/>
              </a:spcBef>
              <a:buSzPct val="100000"/>
              <a:defRPr sz="2400"/>
            </a:lvl9pPr>
          </a:lstStyle>
          <a:p/>
        </p:txBody>
      </p:sp>
      <p:sp>
        <p:nvSpPr>
          <p:cNvPr id="29" name="Shape 29"/>
          <p:cNvSpPr txBox="1"/>
          <p:nvPr>
            <p:ph idx="1" type="body"/>
          </p:nvPr>
        </p:nvSpPr>
        <p:spPr>
          <a:xfrm>
            <a:off x="311700" y="1389600"/>
            <a:ext cx="2807999" cy="3179400"/>
          </a:xfrm>
          <a:prstGeom prst="rect">
            <a:avLst/>
          </a:prstGeom>
        </p:spPr>
        <p:txBody>
          <a:bodyPr anchorCtr="0" anchor="t" bIns="91425" lIns="91425" rIns="91425" tIns="91425"/>
          <a:lstStyle>
            <a:lvl1pPr rtl="0">
              <a:spcBef>
                <a:spcPts val="0"/>
              </a:spcBef>
              <a:buSzPct val="100000"/>
              <a:defRPr sz="1200"/>
            </a:lvl1pPr>
            <a:lvl2pPr rtl="0">
              <a:spcBef>
                <a:spcPts val="0"/>
              </a:spcBef>
              <a:buSzPct val="100000"/>
              <a:defRPr sz="1200"/>
            </a:lvl2pPr>
            <a:lvl3pPr rtl="0">
              <a:spcBef>
                <a:spcPts val="0"/>
              </a:spcBef>
              <a:buSzPct val="100000"/>
              <a:defRPr sz="1200"/>
            </a:lvl3pPr>
            <a:lvl4pPr rtl="0">
              <a:spcBef>
                <a:spcPts val="0"/>
              </a:spcBef>
              <a:buSzPct val="100000"/>
              <a:defRPr sz="1200"/>
            </a:lvl4pPr>
            <a:lvl5pPr rtl="0">
              <a:spcBef>
                <a:spcPts val="0"/>
              </a:spcBef>
              <a:buSzPct val="100000"/>
              <a:defRPr sz="1200"/>
            </a:lvl5pPr>
            <a:lvl6pPr rtl="0">
              <a:spcBef>
                <a:spcPts val="0"/>
              </a:spcBef>
              <a:buSzPct val="100000"/>
              <a:defRPr sz="1200"/>
            </a:lvl6pPr>
            <a:lvl7pPr rtl="0">
              <a:spcBef>
                <a:spcPts val="0"/>
              </a:spcBef>
              <a:buSzPct val="100000"/>
              <a:defRPr sz="1200"/>
            </a:lvl7pPr>
            <a:lvl8pPr rtl="0">
              <a:spcBef>
                <a:spcPts val="0"/>
              </a:spcBef>
              <a:buSzPct val="100000"/>
              <a:defRPr sz="1200"/>
            </a:lvl8pPr>
            <a:lvl9pPr rtl="0">
              <a:spcBef>
                <a:spcPts val="0"/>
              </a:spcBef>
              <a:buSzPct val="100000"/>
              <a:defRPr sz="1200"/>
            </a:lvl9pPr>
          </a:lstStyle>
          <a:p/>
        </p:txBody>
      </p:sp>
      <p:sp>
        <p:nvSpPr>
          <p:cNvPr id="30" name="Shape 30"/>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spTree>
      <p:nvGrpSpPr>
        <p:cNvPr id="31" name="Shape 31"/>
        <p:cNvGrpSpPr/>
        <p:nvPr/>
      </p:nvGrpSpPr>
      <p:grpSpPr>
        <a:xfrm>
          <a:off x="0" y="0"/>
          <a:ext cx="0" cy="0"/>
          <a:chOff x="0" y="0"/>
          <a:chExt cx="0" cy="0"/>
        </a:xfrm>
      </p:grpSpPr>
      <p:sp>
        <p:nvSpPr>
          <p:cNvPr id="32" name="Shape 32"/>
          <p:cNvSpPr txBox="1"/>
          <p:nvPr>
            <p:ph type="title"/>
          </p:nvPr>
        </p:nvSpPr>
        <p:spPr>
          <a:xfrm>
            <a:off x="490250" y="450150"/>
            <a:ext cx="6367800" cy="4090800"/>
          </a:xfrm>
          <a:prstGeom prst="rect">
            <a:avLst/>
          </a:prstGeom>
        </p:spPr>
        <p:txBody>
          <a:bodyPr anchorCtr="0" anchor="ctr" bIns="91425" lIns="91425" rIns="91425" tIns="91425"/>
          <a:lstStyle>
            <a:lvl1pPr rtl="0">
              <a:spcBef>
                <a:spcPts val="0"/>
              </a:spcBef>
              <a:buSzPct val="100000"/>
              <a:defRPr sz="4800"/>
            </a:lvl1pPr>
            <a:lvl2pPr rtl="0">
              <a:spcBef>
                <a:spcPts val="0"/>
              </a:spcBef>
              <a:buSzPct val="100000"/>
              <a:defRPr sz="4800"/>
            </a:lvl2pPr>
            <a:lvl3pPr rtl="0">
              <a:spcBef>
                <a:spcPts val="0"/>
              </a:spcBef>
              <a:buSzPct val="100000"/>
              <a:defRPr sz="4800"/>
            </a:lvl3pPr>
            <a:lvl4pPr rtl="0">
              <a:spcBef>
                <a:spcPts val="0"/>
              </a:spcBef>
              <a:buSzPct val="100000"/>
              <a:defRPr sz="4800"/>
            </a:lvl4pPr>
            <a:lvl5pPr rtl="0">
              <a:spcBef>
                <a:spcPts val="0"/>
              </a:spcBef>
              <a:buSzPct val="100000"/>
              <a:defRPr sz="4800"/>
            </a:lvl5pPr>
            <a:lvl6pPr rtl="0">
              <a:spcBef>
                <a:spcPts val="0"/>
              </a:spcBef>
              <a:buSzPct val="100000"/>
              <a:defRPr sz="4800"/>
            </a:lvl6pPr>
            <a:lvl7pPr rtl="0">
              <a:spcBef>
                <a:spcPts val="0"/>
              </a:spcBef>
              <a:buSzPct val="100000"/>
              <a:defRPr sz="4800"/>
            </a:lvl7pPr>
            <a:lvl8pPr rtl="0">
              <a:spcBef>
                <a:spcPts val="0"/>
              </a:spcBef>
              <a:buSzPct val="100000"/>
              <a:defRPr sz="4800"/>
            </a:lvl8pPr>
            <a:lvl9pPr rtl="0">
              <a:spcBef>
                <a:spcPts val="0"/>
              </a:spcBef>
              <a:buSzPct val="100000"/>
              <a:defRPr sz="4800"/>
            </a:lvl9pPr>
          </a:lstStyle>
          <a:p/>
        </p:txBody>
      </p:sp>
      <p:sp>
        <p:nvSpPr>
          <p:cNvPr id="33" name="Shape 33"/>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34" name="Shape 34"/>
        <p:cNvGrpSpPr/>
        <p:nvPr/>
      </p:nvGrpSpPr>
      <p:grpSpPr>
        <a:xfrm>
          <a:off x="0" y="0"/>
          <a:ext cx="0" cy="0"/>
          <a:chOff x="0" y="0"/>
          <a:chExt cx="0" cy="0"/>
        </a:xfrm>
      </p:grpSpPr>
      <p:sp>
        <p:nvSpPr>
          <p:cNvPr id="35" name="Shape 35"/>
          <p:cNvSpPr/>
          <p:nvPr/>
        </p:nvSpPr>
        <p:spPr>
          <a:xfrm>
            <a:off x="4572000" y="-125"/>
            <a:ext cx="4572000" cy="5143499"/>
          </a:xfrm>
          <a:prstGeom prst="rect">
            <a:avLst/>
          </a:prstGeom>
          <a:solidFill>
            <a:schemeClr val="lt2"/>
          </a:solidFill>
          <a:ln>
            <a:noFill/>
          </a:ln>
        </p:spPr>
        <p:txBody>
          <a:bodyPr anchorCtr="0" anchor="ctr" bIns="91425" lIns="91425" rIns="91425" tIns="91425">
            <a:noAutofit/>
          </a:bodyPr>
          <a:lstStyle/>
          <a:p>
            <a:pPr>
              <a:spcBef>
                <a:spcPts val="0"/>
              </a:spcBef>
              <a:buNone/>
            </a:pPr>
            <a:r>
              <a:t/>
            </a:r>
            <a:endParaRPr/>
          </a:p>
        </p:txBody>
      </p:sp>
      <p:sp>
        <p:nvSpPr>
          <p:cNvPr id="36" name="Shape 36"/>
          <p:cNvSpPr txBox="1"/>
          <p:nvPr>
            <p:ph type="title"/>
          </p:nvPr>
        </p:nvSpPr>
        <p:spPr>
          <a:xfrm>
            <a:off x="265500" y="1233175"/>
            <a:ext cx="4045199" cy="1482300"/>
          </a:xfrm>
          <a:prstGeom prst="rect">
            <a:avLst/>
          </a:prstGeom>
        </p:spPr>
        <p:txBody>
          <a:bodyPr anchorCtr="0" anchor="b" bIns="91425" lIns="91425" rIns="91425" tIns="91425"/>
          <a:lstStyle>
            <a:lvl1pPr rtl="0" algn="ctr">
              <a:spcBef>
                <a:spcPts val="0"/>
              </a:spcBef>
              <a:buSzPct val="100000"/>
              <a:defRPr sz="4200"/>
            </a:lvl1pPr>
            <a:lvl2pPr rtl="0" algn="ctr">
              <a:spcBef>
                <a:spcPts val="0"/>
              </a:spcBef>
              <a:buSzPct val="100000"/>
              <a:defRPr sz="4200"/>
            </a:lvl2pPr>
            <a:lvl3pPr rtl="0" algn="ctr">
              <a:spcBef>
                <a:spcPts val="0"/>
              </a:spcBef>
              <a:buSzPct val="100000"/>
              <a:defRPr sz="4200"/>
            </a:lvl3pPr>
            <a:lvl4pPr rtl="0" algn="ctr">
              <a:spcBef>
                <a:spcPts val="0"/>
              </a:spcBef>
              <a:buSzPct val="100000"/>
              <a:defRPr sz="4200"/>
            </a:lvl4pPr>
            <a:lvl5pPr rtl="0" algn="ctr">
              <a:spcBef>
                <a:spcPts val="0"/>
              </a:spcBef>
              <a:buSzPct val="100000"/>
              <a:defRPr sz="4200"/>
            </a:lvl5pPr>
            <a:lvl6pPr rtl="0" algn="ctr">
              <a:spcBef>
                <a:spcPts val="0"/>
              </a:spcBef>
              <a:buSzPct val="100000"/>
              <a:defRPr sz="4200"/>
            </a:lvl6pPr>
            <a:lvl7pPr rtl="0" algn="ctr">
              <a:spcBef>
                <a:spcPts val="0"/>
              </a:spcBef>
              <a:buSzPct val="100000"/>
              <a:defRPr sz="4200"/>
            </a:lvl7pPr>
            <a:lvl8pPr rtl="0" algn="ctr">
              <a:spcBef>
                <a:spcPts val="0"/>
              </a:spcBef>
              <a:buSzPct val="100000"/>
              <a:defRPr sz="4200"/>
            </a:lvl8pPr>
            <a:lvl9pPr rtl="0" algn="ctr">
              <a:spcBef>
                <a:spcPts val="0"/>
              </a:spcBef>
              <a:buSzPct val="100000"/>
              <a:defRPr sz="4200"/>
            </a:lvl9pPr>
          </a:lstStyle>
          <a:p/>
        </p:txBody>
      </p:sp>
      <p:sp>
        <p:nvSpPr>
          <p:cNvPr id="37" name="Shape 37"/>
          <p:cNvSpPr txBox="1"/>
          <p:nvPr>
            <p:ph idx="1" type="subTitle"/>
          </p:nvPr>
        </p:nvSpPr>
        <p:spPr>
          <a:xfrm>
            <a:off x="265500" y="2803075"/>
            <a:ext cx="4045199" cy="1235100"/>
          </a:xfrm>
          <a:prstGeom prst="rect">
            <a:avLst/>
          </a:prstGeom>
        </p:spPr>
        <p:txBody>
          <a:bodyPr anchorCtr="0" anchor="t" bIns="91425" lIns="91425" rIns="91425" tIns="91425"/>
          <a:lstStyle>
            <a:lvl1pPr rtl="0" algn="ctr">
              <a:lnSpc>
                <a:spcPct val="100000"/>
              </a:lnSpc>
              <a:spcBef>
                <a:spcPts val="0"/>
              </a:spcBef>
              <a:spcAft>
                <a:spcPts val="0"/>
              </a:spcAft>
              <a:buSzPct val="100000"/>
              <a:buNone/>
              <a:defRPr sz="2100"/>
            </a:lvl1pPr>
            <a:lvl2pPr rtl="0" algn="ctr">
              <a:lnSpc>
                <a:spcPct val="100000"/>
              </a:lnSpc>
              <a:spcBef>
                <a:spcPts val="0"/>
              </a:spcBef>
              <a:spcAft>
                <a:spcPts val="0"/>
              </a:spcAft>
              <a:buSzPct val="100000"/>
              <a:buNone/>
              <a:defRPr sz="2100"/>
            </a:lvl2pPr>
            <a:lvl3pPr rtl="0" algn="ctr">
              <a:lnSpc>
                <a:spcPct val="100000"/>
              </a:lnSpc>
              <a:spcBef>
                <a:spcPts val="0"/>
              </a:spcBef>
              <a:spcAft>
                <a:spcPts val="0"/>
              </a:spcAft>
              <a:buSzPct val="100000"/>
              <a:buNone/>
              <a:defRPr sz="2100"/>
            </a:lvl3pPr>
            <a:lvl4pPr rtl="0" algn="ctr">
              <a:lnSpc>
                <a:spcPct val="100000"/>
              </a:lnSpc>
              <a:spcBef>
                <a:spcPts val="0"/>
              </a:spcBef>
              <a:spcAft>
                <a:spcPts val="0"/>
              </a:spcAft>
              <a:buSzPct val="100000"/>
              <a:buNone/>
              <a:defRPr sz="2100"/>
            </a:lvl4pPr>
            <a:lvl5pPr rtl="0" algn="ctr">
              <a:lnSpc>
                <a:spcPct val="100000"/>
              </a:lnSpc>
              <a:spcBef>
                <a:spcPts val="0"/>
              </a:spcBef>
              <a:spcAft>
                <a:spcPts val="0"/>
              </a:spcAft>
              <a:buSzPct val="100000"/>
              <a:buNone/>
              <a:defRPr sz="2100"/>
            </a:lvl5pPr>
            <a:lvl6pPr rtl="0" algn="ctr">
              <a:lnSpc>
                <a:spcPct val="100000"/>
              </a:lnSpc>
              <a:spcBef>
                <a:spcPts val="0"/>
              </a:spcBef>
              <a:spcAft>
                <a:spcPts val="0"/>
              </a:spcAft>
              <a:buSzPct val="100000"/>
              <a:buNone/>
              <a:defRPr sz="2100"/>
            </a:lvl6pPr>
            <a:lvl7pPr rtl="0" algn="ctr">
              <a:lnSpc>
                <a:spcPct val="100000"/>
              </a:lnSpc>
              <a:spcBef>
                <a:spcPts val="0"/>
              </a:spcBef>
              <a:spcAft>
                <a:spcPts val="0"/>
              </a:spcAft>
              <a:buSzPct val="100000"/>
              <a:buNone/>
              <a:defRPr sz="2100"/>
            </a:lvl7pPr>
            <a:lvl8pPr rtl="0" algn="ctr">
              <a:lnSpc>
                <a:spcPct val="100000"/>
              </a:lnSpc>
              <a:spcBef>
                <a:spcPts val="0"/>
              </a:spcBef>
              <a:spcAft>
                <a:spcPts val="0"/>
              </a:spcAft>
              <a:buSzPct val="100000"/>
              <a:buNone/>
              <a:defRPr sz="2100"/>
            </a:lvl8pPr>
            <a:lvl9pPr rtl="0" algn="ctr">
              <a:lnSpc>
                <a:spcPct val="100000"/>
              </a:lnSpc>
              <a:spcBef>
                <a:spcPts val="0"/>
              </a:spcBef>
              <a:spcAft>
                <a:spcPts val="0"/>
              </a:spcAft>
              <a:buSzPct val="100000"/>
              <a:buNone/>
              <a:defRPr sz="2100"/>
            </a:lvl9pPr>
          </a:lstStyle>
          <a:p/>
        </p:txBody>
      </p:sp>
      <p:sp>
        <p:nvSpPr>
          <p:cNvPr id="38" name="Shape 38"/>
          <p:cNvSpPr txBox="1"/>
          <p:nvPr>
            <p:ph idx="2" type="body"/>
          </p:nvPr>
        </p:nvSpPr>
        <p:spPr>
          <a:xfrm>
            <a:off x="4939500" y="724075"/>
            <a:ext cx="3837000" cy="3695099"/>
          </a:xfrm>
          <a:prstGeom prst="rect">
            <a:avLst/>
          </a:prstGeom>
        </p:spPr>
        <p:txBody>
          <a:bodyPr anchorCtr="0" anchor="ctr"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39" name="Shape 39"/>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40" name="Shape 40"/>
        <p:cNvGrpSpPr/>
        <p:nvPr/>
      </p:nvGrpSpPr>
      <p:grpSpPr>
        <a:xfrm>
          <a:off x="0" y="0"/>
          <a:ext cx="0" cy="0"/>
          <a:chOff x="0" y="0"/>
          <a:chExt cx="0" cy="0"/>
        </a:xfrm>
      </p:grpSpPr>
      <p:sp>
        <p:nvSpPr>
          <p:cNvPr id="41" name="Shape 41"/>
          <p:cNvSpPr txBox="1"/>
          <p:nvPr>
            <p:ph idx="1" type="body"/>
          </p:nvPr>
        </p:nvSpPr>
        <p:spPr>
          <a:xfrm>
            <a:off x="311700" y="4230575"/>
            <a:ext cx="5998800" cy="605100"/>
          </a:xfrm>
          <a:prstGeom prst="rect">
            <a:avLst/>
          </a:prstGeom>
        </p:spPr>
        <p:txBody>
          <a:bodyPr anchorCtr="0" anchor="ctr" bIns="91425" lIns="91425" rIns="91425" tIns="91425"/>
          <a:lstStyle>
            <a:lvl1pPr rtl="0">
              <a:lnSpc>
                <a:spcPct val="100000"/>
              </a:lnSpc>
              <a:spcBef>
                <a:spcPts val="0"/>
              </a:spcBef>
              <a:spcAft>
                <a:spcPts val="0"/>
              </a:spcAft>
              <a:buNone/>
              <a:defRPr/>
            </a:lvl1pPr>
          </a:lstStyle>
          <a:p/>
        </p:txBody>
      </p:sp>
      <p:sp>
        <p:nvSpPr>
          <p:cNvPr id="42" name="Shape 42"/>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980000"/>
        </a:solidFill>
      </p:bgPr>
    </p:bg>
    <p:spTree>
      <p:nvGrpSpPr>
        <p:cNvPr id="4" name="Shape 4"/>
        <p:cNvGrpSpPr/>
        <p:nvPr/>
      </p:nvGrpSpPr>
      <p:grpSpPr>
        <a:xfrm>
          <a:off x="0" y="0"/>
          <a:ext cx="0" cy="0"/>
          <a:chOff x="0" y="0"/>
          <a:chExt cx="0" cy="0"/>
        </a:xfrm>
      </p:grpSpPr>
      <p:sp>
        <p:nvSpPr>
          <p:cNvPr id="5" name="Shape 5"/>
          <p:cNvSpPr txBox="1"/>
          <p:nvPr>
            <p:ph type="title"/>
          </p:nvPr>
        </p:nvSpPr>
        <p:spPr>
          <a:xfrm>
            <a:off x="311700" y="445025"/>
            <a:ext cx="8520599" cy="572699"/>
          </a:xfrm>
          <a:prstGeom prst="rect">
            <a:avLst/>
          </a:prstGeom>
          <a:noFill/>
          <a:ln>
            <a:noFill/>
          </a:ln>
        </p:spPr>
        <p:txBody>
          <a:bodyPr anchorCtr="0" anchor="t" bIns="91425" lIns="91425" rIns="91425" tIns="91425"/>
          <a:lstStyle>
            <a:lvl1pPr rtl="0">
              <a:spcBef>
                <a:spcPts val="0"/>
              </a:spcBef>
              <a:buClr>
                <a:schemeClr val="dk1"/>
              </a:buClr>
              <a:buSzPct val="100000"/>
              <a:buNone/>
              <a:defRPr sz="2800">
                <a:solidFill>
                  <a:schemeClr val="dk1"/>
                </a:solidFill>
              </a:defRPr>
            </a:lvl1pPr>
            <a:lvl2pPr rtl="0">
              <a:spcBef>
                <a:spcPts val="0"/>
              </a:spcBef>
              <a:buClr>
                <a:schemeClr val="dk1"/>
              </a:buClr>
              <a:buSzPct val="100000"/>
              <a:buNone/>
              <a:defRPr sz="2800">
                <a:solidFill>
                  <a:schemeClr val="dk1"/>
                </a:solidFill>
              </a:defRPr>
            </a:lvl2pPr>
            <a:lvl3pPr rtl="0">
              <a:spcBef>
                <a:spcPts val="0"/>
              </a:spcBef>
              <a:buClr>
                <a:schemeClr val="dk1"/>
              </a:buClr>
              <a:buSzPct val="100000"/>
              <a:buNone/>
              <a:defRPr sz="2800">
                <a:solidFill>
                  <a:schemeClr val="dk1"/>
                </a:solidFill>
              </a:defRPr>
            </a:lvl3pPr>
            <a:lvl4pPr rtl="0">
              <a:spcBef>
                <a:spcPts val="0"/>
              </a:spcBef>
              <a:buClr>
                <a:schemeClr val="dk1"/>
              </a:buClr>
              <a:buSzPct val="100000"/>
              <a:buNone/>
              <a:defRPr sz="2800">
                <a:solidFill>
                  <a:schemeClr val="dk1"/>
                </a:solidFill>
              </a:defRPr>
            </a:lvl4pPr>
            <a:lvl5pPr rtl="0">
              <a:spcBef>
                <a:spcPts val="0"/>
              </a:spcBef>
              <a:buClr>
                <a:schemeClr val="dk1"/>
              </a:buClr>
              <a:buSzPct val="100000"/>
              <a:buNone/>
              <a:defRPr sz="2800">
                <a:solidFill>
                  <a:schemeClr val="dk1"/>
                </a:solidFill>
              </a:defRPr>
            </a:lvl5pPr>
            <a:lvl6pPr rtl="0">
              <a:spcBef>
                <a:spcPts val="0"/>
              </a:spcBef>
              <a:buClr>
                <a:schemeClr val="dk1"/>
              </a:buClr>
              <a:buSzPct val="100000"/>
              <a:buNone/>
              <a:defRPr sz="2800">
                <a:solidFill>
                  <a:schemeClr val="dk1"/>
                </a:solidFill>
              </a:defRPr>
            </a:lvl6pPr>
            <a:lvl7pPr rtl="0">
              <a:spcBef>
                <a:spcPts val="0"/>
              </a:spcBef>
              <a:buClr>
                <a:schemeClr val="dk1"/>
              </a:buClr>
              <a:buSzPct val="100000"/>
              <a:buNone/>
              <a:defRPr sz="2800">
                <a:solidFill>
                  <a:schemeClr val="dk1"/>
                </a:solidFill>
              </a:defRPr>
            </a:lvl7pPr>
            <a:lvl8pPr rtl="0">
              <a:spcBef>
                <a:spcPts val="0"/>
              </a:spcBef>
              <a:buClr>
                <a:schemeClr val="dk1"/>
              </a:buClr>
              <a:buSzPct val="100000"/>
              <a:buNone/>
              <a:defRPr sz="2800">
                <a:solidFill>
                  <a:schemeClr val="dk1"/>
                </a:solidFill>
              </a:defRPr>
            </a:lvl8pPr>
            <a:lvl9pPr rtl="0">
              <a:spcBef>
                <a:spcPts val="0"/>
              </a:spcBef>
              <a:buClr>
                <a:schemeClr val="dk1"/>
              </a:buClr>
              <a:buSzPct val="100000"/>
              <a:buNone/>
              <a:defRPr sz="2800">
                <a:solidFill>
                  <a:schemeClr val="dk1"/>
                </a:solidFill>
              </a:defRPr>
            </a:lvl9pPr>
          </a:lstStyle>
          <a:p/>
        </p:txBody>
      </p:sp>
      <p:sp>
        <p:nvSpPr>
          <p:cNvPr id="6" name="Shape 6"/>
          <p:cNvSpPr txBox="1"/>
          <p:nvPr>
            <p:ph idx="1" type="body"/>
          </p:nvPr>
        </p:nvSpPr>
        <p:spPr>
          <a:xfrm>
            <a:off x="311700" y="1152475"/>
            <a:ext cx="8520599" cy="3416400"/>
          </a:xfrm>
          <a:prstGeom prst="rect">
            <a:avLst/>
          </a:prstGeom>
          <a:noFill/>
          <a:ln>
            <a:noFill/>
          </a:ln>
        </p:spPr>
        <p:txBody>
          <a:bodyPr anchorCtr="0" anchor="t" bIns="91425" lIns="91425" rIns="91425" tIns="91425"/>
          <a:lstStyle>
            <a:lvl1pPr rtl="0">
              <a:lnSpc>
                <a:spcPct val="115000"/>
              </a:lnSpc>
              <a:spcBef>
                <a:spcPts val="0"/>
              </a:spcBef>
              <a:spcAft>
                <a:spcPts val="1600"/>
              </a:spcAft>
              <a:buClr>
                <a:schemeClr val="dk2"/>
              </a:buClr>
              <a:buSzPct val="100000"/>
              <a:defRPr sz="1800">
                <a:solidFill>
                  <a:schemeClr val="dk2"/>
                </a:solidFill>
              </a:defRPr>
            </a:lvl1pPr>
            <a:lvl2pPr rtl="0">
              <a:lnSpc>
                <a:spcPct val="115000"/>
              </a:lnSpc>
              <a:spcBef>
                <a:spcPts val="0"/>
              </a:spcBef>
              <a:spcAft>
                <a:spcPts val="1600"/>
              </a:spcAft>
              <a:buClr>
                <a:schemeClr val="dk2"/>
              </a:buClr>
              <a:defRPr>
                <a:solidFill>
                  <a:schemeClr val="dk2"/>
                </a:solidFill>
              </a:defRPr>
            </a:lvl2pPr>
            <a:lvl3pPr rtl="0">
              <a:lnSpc>
                <a:spcPct val="115000"/>
              </a:lnSpc>
              <a:spcBef>
                <a:spcPts val="0"/>
              </a:spcBef>
              <a:spcAft>
                <a:spcPts val="1600"/>
              </a:spcAft>
              <a:buClr>
                <a:schemeClr val="dk2"/>
              </a:buClr>
              <a:defRPr>
                <a:solidFill>
                  <a:schemeClr val="dk2"/>
                </a:solidFill>
              </a:defRPr>
            </a:lvl3pPr>
            <a:lvl4pPr rtl="0">
              <a:lnSpc>
                <a:spcPct val="115000"/>
              </a:lnSpc>
              <a:spcBef>
                <a:spcPts val="0"/>
              </a:spcBef>
              <a:spcAft>
                <a:spcPts val="1600"/>
              </a:spcAft>
              <a:buClr>
                <a:schemeClr val="dk2"/>
              </a:buClr>
              <a:defRPr>
                <a:solidFill>
                  <a:schemeClr val="dk2"/>
                </a:solidFill>
              </a:defRPr>
            </a:lvl4pPr>
            <a:lvl5pPr rtl="0">
              <a:lnSpc>
                <a:spcPct val="115000"/>
              </a:lnSpc>
              <a:spcBef>
                <a:spcPts val="0"/>
              </a:spcBef>
              <a:spcAft>
                <a:spcPts val="1600"/>
              </a:spcAft>
              <a:buClr>
                <a:schemeClr val="dk2"/>
              </a:buClr>
              <a:defRPr>
                <a:solidFill>
                  <a:schemeClr val="dk2"/>
                </a:solidFill>
              </a:defRPr>
            </a:lvl5pPr>
            <a:lvl6pPr rtl="0">
              <a:lnSpc>
                <a:spcPct val="115000"/>
              </a:lnSpc>
              <a:spcBef>
                <a:spcPts val="0"/>
              </a:spcBef>
              <a:spcAft>
                <a:spcPts val="1600"/>
              </a:spcAft>
              <a:buClr>
                <a:schemeClr val="dk2"/>
              </a:buClr>
              <a:defRPr>
                <a:solidFill>
                  <a:schemeClr val="dk2"/>
                </a:solidFill>
              </a:defRPr>
            </a:lvl6pPr>
            <a:lvl7pPr rtl="0">
              <a:lnSpc>
                <a:spcPct val="115000"/>
              </a:lnSpc>
              <a:spcBef>
                <a:spcPts val="0"/>
              </a:spcBef>
              <a:spcAft>
                <a:spcPts val="1600"/>
              </a:spcAft>
              <a:buClr>
                <a:schemeClr val="dk2"/>
              </a:buClr>
              <a:defRPr>
                <a:solidFill>
                  <a:schemeClr val="dk2"/>
                </a:solidFill>
              </a:defRPr>
            </a:lvl7pPr>
            <a:lvl8pPr rtl="0">
              <a:lnSpc>
                <a:spcPct val="115000"/>
              </a:lnSpc>
              <a:spcBef>
                <a:spcPts val="0"/>
              </a:spcBef>
              <a:spcAft>
                <a:spcPts val="1600"/>
              </a:spcAft>
              <a:buClr>
                <a:schemeClr val="dk2"/>
              </a:buClr>
              <a:defRPr>
                <a:solidFill>
                  <a:schemeClr val="dk2"/>
                </a:solidFill>
              </a:defRPr>
            </a:lvl8pPr>
            <a:lvl9pPr rtl="0">
              <a:lnSpc>
                <a:spcPct val="115000"/>
              </a:lnSpc>
              <a:spcBef>
                <a:spcPts val="0"/>
              </a:spcBef>
              <a:spcAft>
                <a:spcPts val="1600"/>
              </a:spcAft>
              <a:buClr>
                <a:schemeClr val="dk2"/>
              </a:buClr>
              <a:defRPr>
                <a:solidFill>
                  <a:schemeClr val="dk2"/>
                </a:solidFill>
              </a:defRPr>
            </a:lvl9pPr>
          </a:lstStyle>
          <a:p/>
        </p:txBody>
      </p:sp>
      <p:sp>
        <p:nvSpPr>
          <p:cNvPr id="7" name="Shape 7"/>
          <p:cNvSpPr txBox="1"/>
          <p:nvPr>
            <p:ph idx="12" type="sldNum"/>
          </p:nvPr>
        </p:nvSpPr>
        <p:spPr>
          <a:xfrm>
            <a:off x="8472457" y="4663216"/>
            <a:ext cx="548699" cy="393600"/>
          </a:xfrm>
          <a:prstGeom prst="rect">
            <a:avLst/>
          </a:prstGeom>
          <a:noFill/>
          <a:ln>
            <a:noFill/>
          </a:ln>
        </p:spPr>
        <p:txBody>
          <a:bodyPr anchorCtr="0" anchor="ctr" bIns="91425" lIns="91425" rIns="91425" tIns="91425">
            <a:noAutofit/>
          </a:bodyPr>
          <a:lstStyle/>
          <a:p>
            <a:pPr lvl="0" rtl="0" algn="r">
              <a:spcBef>
                <a:spcPts val="0"/>
              </a:spcBef>
              <a:buNone/>
            </a:pPr>
            <a:fld id="{00000000-1234-1234-1234-123412341234}" type="slidenum">
              <a:rPr lang="en" sz="1000">
                <a:solidFill>
                  <a:schemeClr val="dk2"/>
                </a:solidFill>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p:titleStyle>
    <p:body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bodyStyle>
    <p:other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03.png"/><Relationship Id="rId4" Type="http://schemas.openxmlformats.org/officeDocument/2006/relationships/image" Target="../media/image02.png"/><Relationship Id="rId5" Type="http://schemas.openxmlformats.org/officeDocument/2006/relationships/image" Target="../media/image0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 Id="rId3" Type="http://schemas.openxmlformats.org/officeDocument/2006/relationships/image" Target="../media/image0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 Id="rId3" Type="http://schemas.openxmlformats.org/officeDocument/2006/relationships/image" Target="../media/image03.png"/><Relationship Id="rId4" Type="http://schemas.openxmlformats.org/officeDocument/2006/relationships/image" Target="../media/image0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xml"/><Relationship Id="rId3" Type="http://schemas.openxmlformats.org/officeDocument/2006/relationships/image" Target="../media/image00.png"/><Relationship Id="rId4" Type="http://schemas.openxmlformats.org/officeDocument/2006/relationships/image" Target="../media/image0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xml"/><Relationship Id="rId3" Type="http://schemas.openxmlformats.org/officeDocument/2006/relationships/image" Target="../media/image00.png"/><Relationship Id="rId4" Type="http://schemas.openxmlformats.org/officeDocument/2006/relationships/image" Target="../media/image0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xml"/><Relationship Id="rId3" Type="http://schemas.openxmlformats.org/officeDocument/2006/relationships/image" Target="../media/image00.png"/><Relationship Id="rId4" Type="http://schemas.openxmlformats.org/officeDocument/2006/relationships/image" Target="../media/image03.png"/><Relationship Id="rId5" Type="http://schemas.openxmlformats.org/officeDocument/2006/relationships/image" Target="../media/image02.png"/></Relationships>
</file>

<file path=ppt/slides/_rels/slide15.xml.rels><?xml version="1.0" encoding="UTF-8" standalone="yes"?><Relationships xmlns="http://schemas.openxmlformats.org/package/2006/relationships"><Relationship Id="rId11" Type="http://schemas.openxmlformats.org/officeDocument/2006/relationships/hyperlink" Target="http://www.encyclopedia.com/topic/Salvador_Dali.aspx" TargetMode="External"/><Relationship Id="rId10" Type="http://schemas.openxmlformats.org/officeDocument/2006/relationships/hyperlink" Target="http://www.salvadordali.com/biography/" TargetMode="External"/><Relationship Id="rId13" Type="http://schemas.openxmlformats.org/officeDocument/2006/relationships/hyperlink" Target="http://www.sullivangoss.com/" TargetMode="External"/><Relationship Id="rId12" Type="http://schemas.openxmlformats.org/officeDocument/2006/relationships/hyperlink" Target="http://www.dalipaintings.net/" TargetMode="External"/><Relationship Id="rId1" Type="http://schemas.openxmlformats.org/officeDocument/2006/relationships/slideLayout" Target="../slideLayouts/slideLayout11.xml"/><Relationship Id="rId2" Type="http://schemas.openxmlformats.org/officeDocument/2006/relationships/notesSlide" Target="../notesSlides/notesSlide15.xml"/><Relationship Id="rId3" Type="http://schemas.openxmlformats.org/officeDocument/2006/relationships/hyperlink" Target="http://www.thelongworthgallery.com/#!kush-giclee-art/c234g" TargetMode="External"/><Relationship Id="rId4" Type="http://schemas.openxmlformats.org/officeDocument/2006/relationships/hyperlink" Target="http://vladimirkush.com/" TargetMode="External"/><Relationship Id="rId9" Type="http://schemas.openxmlformats.org/officeDocument/2006/relationships/hyperlink" Target="http://www.people.vcu.edu/~djbromle/modern04/nayefa/" TargetMode="External"/><Relationship Id="rId15" Type="http://schemas.openxmlformats.org/officeDocument/2006/relationships/hyperlink" Target="http://vladimirkush.com/miracle-of-birth-794" TargetMode="External"/><Relationship Id="rId14" Type="http://schemas.openxmlformats.org/officeDocument/2006/relationships/hyperlink" Target="http://www.mmoca.org/mmocacollects/artists/john-wilde" TargetMode="External"/><Relationship Id="rId17" Type="http://schemas.openxmlformats.org/officeDocument/2006/relationships/hyperlink" Target="http://thedali.org/exhibit/geopoliticus-child-watching-birth-new-man/" TargetMode="External"/><Relationship Id="rId16" Type="http://schemas.openxmlformats.org/officeDocument/2006/relationships/hyperlink" Target="http://www.theglobaldispatches.com/articles/symbolism-in-the-annunciation" TargetMode="External"/><Relationship Id="rId5" Type="http://schemas.openxmlformats.org/officeDocument/2006/relationships/hyperlink" Target="http://rusart.ca/history/dali.html" TargetMode="External"/><Relationship Id="rId6" Type="http://schemas.openxmlformats.org/officeDocument/2006/relationships/hyperlink" Target="http://www.examiner.com/article/a-conversation-with-surrealist-painter-and-sculptor-vladimir-kush" TargetMode="External"/><Relationship Id="rId7" Type="http://schemas.openxmlformats.org/officeDocument/2006/relationships/hyperlink" Target="http://www.hawaiivisitorguideonline.com/maui/edit/ed-kush-MV.html" TargetMode="External"/><Relationship Id="rId8" Type="http://schemas.openxmlformats.org/officeDocument/2006/relationships/hyperlink" Target="http://www.theartstory.org/artist-dali-salvador.ht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0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image" Target="../media/image0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 Id="rId3" Type="http://schemas.openxmlformats.org/officeDocument/2006/relationships/image" Target="../media/image0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image" Target="../media/image0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image" Target="../media/image0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image" Target="../media/image0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image" Target="../media/image0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 Id="rId3" Type="http://schemas.openxmlformats.org/officeDocument/2006/relationships/image" Target="../media/image0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9" name="Shape 49"/>
        <p:cNvGrpSpPr/>
        <p:nvPr/>
      </p:nvGrpSpPr>
      <p:grpSpPr>
        <a:xfrm>
          <a:off x="0" y="0"/>
          <a:ext cx="0" cy="0"/>
          <a:chOff x="0" y="0"/>
          <a:chExt cx="0" cy="0"/>
        </a:xfrm>
      </p:grpSpPr>
      <p:sp>
        <p:nvSpPr>
          <p:cNvPr id="50" name="Shape 50"/>
          <p:cNvSpPr txBox="1"/>
          <p:nvPr/>
        </p:nvSpPr>
        <p:spPr>
          <a:xfrm>
            <a:off x="1781100" y="-145150"/>
            <a:ext cx="5581799" cy="1160999"/>
          </a:xfrm>
          <a:prstGeom prst="rect">
            <a:avLst/>
          </a:prstGeom>
          <a:noFill/>
          <a:ln>
            <a:noFill/>
          </a:ln>
        </p:spPr>
        <p:txBody>
          <a:bodyPr anchorCtr="0" anchor="ctr" bIns="91425" lIns="91425" rIns="91425" tIns="91425">
            <a:noAutofit/>
          </a:bodyPr>
          <a:lstStyle/>
          <a:p>
            <a:pPr rtl="0" algn="ctr">
              <a:spcBef>
                <a:spcPts val="0"/>
              </a:spcBef>
              <a:buNone/>
            </a:pPr>
            <a:r>
              <a:rPr lang="en" sz="3000">
                <a:solidFill>
                  <a:schemeClr val="lt1"/>
                </a:solidFill>
                <a:latin typeface="Times New Roman"/>
                <a:ea typeface="Times New Roman"/>
                <a:cs typeface="Times New Roman"/>
                <a:sym typeface="Times New Roman"/>
              </a:rPr>
              <a:t>Comparative Study:</a:t>
            </a:r>
          </a:p>
          <a:p>
            <a:pPr lvl="0" rtl="0" algn="ctr">
              <a:spcBef>
                <a:spcPts val="0"/>
              </a:spcBef>
              <a:buNone/>
            </a:pPr>
            <a:r>
              <a:rPr lang="en" sz="3000">
                <a:solidFill>
                  <a:schemeClr val="lt1"/>
                </a:solidFill>
                <a:latin typeface="Times New Roman"/>
                <a:ea typeface="Times New Roman"/>
                <a:cs typeface="Times New Roman"/>
                <a:sym typeface="Times New Roman"/>
              </a:rPr>
              <a:t>Symbolism and Meaning</a:t>
            </a:r>
          </a:p>
        </p:txBody>
      </p:sp>
      <p:pic>
        <p:nvPicPr>
          <p:cNvPr id="51" name="Shape 51"/>
          <p:cNvPicPr preferRelativeResize="0"/>
          <p:nvPr/>
        </p:nvPicPr>
        <p:blipFill>
          <a:blip r:embed="rId3">
            <a:alphaModFix/>
          </a:blip>
          <a:stretch>
            <a:fillRect/>
          </a:stretch>
        </p:blipFill>
        <p:spPr>
          <a:xfrm>
            <a:off x="2352525" y="973075"/>
            <a:ext cx="2170749" cy="2598500"/>
          </a:xfrm>
          <a:prstGeom prst="rect">
            <a:avLst/>
          </a:prstGeom>
          <a:noFill/>
          <a:ln>
            <a:noFill/>
          </a:ln>
        </p:spPr>
      </p:pic>
      <p:pic>
        <p:nvPicPr>
          <p:cNvPr id="52" name="Shape 52"/>
          <p:cNvPicPr preferRelativeResize="0"/>
          <p:nvPr/>
        </p:nvPicPr>
        <p:blipFill>
          <a:blip r:embed="rId4">
            <a:alphaModFix/>
          </a:blip>
          <a:stretch>
            <a:fillRect/>
          </a:stretch>
        </p:blipFill>
        <p:spPr>
          <a:xfrm>
            <a:off x="4523275" y="973075"/>
            <a:ext cx="2491574" cy="2598499"/>
          </a:xfrm>
          <a:prstGeom prst="rect">
            <a:avLst/>
          </a:prstGeom>
          <a:noFill/>
          <a:ln>
            <a:noFill/>
          </a:ln>
        </p:spPr>
      </p:pic>
      <p:pic>
        <p:nvPicPr>
          <p:cNvPr id="53" name="Shape 53"/>
          <p:cNvPicPr preferRelativeResize="0"/>
          <p:nvPr/>
        </p:nvPicPr>
        <p:blipFill>
          <a:blip r:embed="rId5">
            <a:alphaModFix/>
          </a:blip>
          <a:stretch>
            <a:fillRect/>
          </a:stretch>
        </p:blipFill>
        <p:spPr>
          <a:xfrm>
            <a:off x="3124475" y="3229375"/>
            <a:ext cx="2895050" cy="1785800"/>
          </a:xfrm>
          <a:prstGeom prst="rect">
            <a:avLst/>
          </a:prstGeom>
          <a:noFill/>
          <a:ln>
            <a:noFill/>
          </a:ln>
        </p:spPr>
      </p:pic>
      <p:sp>
        <p:nvSpPr>
          <p:cNvPr id="54" name="Shape 54"/>
          <p:cNvSpPr txBox="1"/>
          <p:nvPr/>
        </p:nvSpPr>
        <p:spPr>
          <a:xfrm>
            <a:off x="417025" y="876825"/>
            <a:ext cx="1839299" cy="3796200"/>
          </a:xfrm>
          <a:prstGeom prst="rect">
            <a:avLst/>
          </a:prstGeom>
          <a:noFill/>
          <a:ln>
            <a:noFill/>
          </a:ln>
        </p:spPr>
        <p:txBody>
          <a:bodyPr anchorCtr="0" anchor="t" bIns="91425" lIns="91425" rIns="91425" tIns="91425">
            <a:noAutofit/>
          </a:bodyPr>
          <a:lstStyle/>
          <a:p>
            <a:pPr>
              <a:spcBef>
                <a:spcPts val="0"/>
              </a:spcBef>
              <a:buNone/>
            </a:pPr>
            <a:r>
              <a:rPr lang="en" sz="1200">
                <a:solidFill>
                  <a:srgbClr val="FFFFFF"/>
                </a:solidFill>
                <a:latin typeface="Times New Roman"/>
                <a:ea typeface="Times New Roman"/>
                <a:cs typeface="Times New Roman"/>
                <a:sym typeface="Times New Roman"/>
              </a:rPr>
              <a:t>Introduction: My comparative study looks at symbolism and meaning between three different artists. When I first discovered all three of these artist’s pieces, I never thought of the actual meaning. Going more into depth with them and with a lot of research, I finally figured out the true symbolism behind them and the true meaning behind each symbol. Although all artists may not have the same meaning, they all use the somewhat the same techniques and get the message across by using strong symbolism.</a:t>
            </a:r>
          </a:p>
        </p:txBody>
      </p:sp>
      <p:sp>
        <p:nvSpPr>
          <p:cNvPr id="55" name="Shape 55"/>
          <p:cNvSpPr txBox="1"/>
          <p:nvPr/>
        </p:nvSpPr>
        <p:spPr>
          <a:xfrm>
            <a:off x="7185900" y="834075"/>
            <a:ext cx="1646700" cy="3881700"/>
          </a:xfrm>
          <a:prstGeom prst="rect">
            <a:avLst/>
          </a:prstGeom>
          <a:noFill/>
          <a:ln>
            <a:noFill/>
          </a:ln>
        </p:spPr>
        <p:txBody>
          <a:bodyPr anchorCtr="0" anchor="t" bIns="91425" lIns="91425" rIns="91425" tIns="91425">
            <a:noAutofit/>
          </a:bodyPr>
          <a:lstStyle/>
          <a:p>
            <a:pPr>
              <a:spcBef>
                <a:spcPts val="0"/>
              </a:spcBef>
              <a:buNone/>
            </a:pPr>
            <a:r>
              <a:rPr lang="en" sz="1200">
                <a:solidFill>
                  <a:srgbClr val="FFFFFF"/>
                </a:solidFill>
                <a:latin typeface="Times New Roman"/>
                <a:ea typeface="Times New Roman"/>
                <a:cs typeface="Times New Roman"/>
                <a:sym typeface="Times New Roman"/>
              </a:rPr>
              <a:t>All artists have considerably the same meaning, but they all have different ways of portraying the meanings. Whether it’s about life or death, Vladimir, John and Salvador use different ways of showing their meanings through using different brushstrokes, using colors as symbolism or using their space to make sure the correct thing catches the viewer’s eyes. I want to dig deeper and find the similarities and differences of all artists.</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8" name="Shape 128"/>
        <p:cNvGrpSpPr/>
        <p:nvPr/>
      </p:nvGrpSpPr>
      <p:grpSpPr>
        <a:xfrm>
          <a:off x="0" y="0"/>
          <a:ext cx="0" cy="0"/>
          <a:chOff x="0" y="0"/>
          <a:chExt cx="0" cy="0"/>
        </a:xfrm>
      </p:grpSpPr>
      <p:sp>
        <p:nvSpPr>
          <p:cNvPr id="129" name="Shape 129"/>
          <p:cNvSpPr txBox="1"/>
          <p:nvPr/>
        </p:nvSpPr>
        <p:spPr>
          <a:xfrm>
            <a:off x="-69800" y="0"/>
            <a:ext cx="8606700" cy="532199"/>
          </a:xfrm>
          <a:prstGeom prst="rect">
            <a:avLst/>
          </a:prstGeom>
          <a:noFill/>
          <a:ln>
            <a:noFill/>
          </a:ln>
        </p:spPr>
        <p:txBody>
          <a:bodyPr anchorCtr="0" anchor="t" bIns="91425" lIns="91425" rIns="91425" tIns="91425">
            <a:noAutofit/>
          </a:bodyPr>
          <a:lstStyle/>
          <a:p>
            <a:pPr lvl="0" rtl="0">
              <a:spcBef>
                <a:spcPts val="0"/>
              </a:spcBef>
              <a:buNone/>
            </a:pPr>
            <a:r>
              <a:rPr lang="en" sz="3000">
                <a:solidFill>
                  <a:srgbClr val="FFFFFF"/>
                </a:solidFill>
                <a:latin typeface="Times New Roman"/>
                <a:ea typeface="Times New Roman"/>
                <a:cs typeface="Times New Roman"/>
                <a:sym typeface="Times New Roman"/>
              </a:rPr>
              <a:t>Techniques of “Studio Still Life– Red” by John Wilde </a:t>
            </a:r>
          </a:p>
        </p:txBody>
      </p:sp>
      <p:pic>
        <p:nvPicPr>
          <p:cNvPr id="130" name="Shape 130"/>
          <p:cNvPicPr preferRelativeResize="0"/>
          <p:nvPr/>
        </p:nvPicPr>
        <p:blipFill>
          <a:blip r:embed="rId3">
            <a:alphaModFix/>
          </a:blip>
          <a:stretch>
            <a:fillRect/>
          </a:stretch>
        </p:blipFill>
        <p:spPr>
          <a:xfrm>
            <a:off x="104775" y="733275"/>
            <a:ext cx="5405375" cy="4106424"/>
          </a:xfrm>
          <a:prstGeom prst="rect">
            <a:avLst/>
          </a:prstGeom>
          <a:noFill/>
          <a:ln>
            <a:noFill/>
          </a:ln>
        </p:spPr>
      </p:pic>
      <p:sp>
        <p:nvSpPr>
          <p:cNvPr id="131" name="Shape 131"/>
          <p:cNvSpPr txBox="1"/>
          <p:nvPr/>
        </p:nvSpPr>
        <p:spPr>
          <a:xfrm>
            <a:off x="5586650" y="2946575"/>
            <a:ext cx="2946300" cy="649199"/>
          </a:xfrm>
          <a:prstGeom prst="rect">
            <a:avLst/>
          </a:prstGeom>
          <a:noFill/>
          <a:ln>
            <a:noFill/>
          </a:ln>
        </p:spPr>
        <p:txBody>
          <a:bodyPr anchorCtr="0" anchor="t" bIns="91425" lIns="91425" rIns="91425" tIns="91425">
            <a:noAutofit/>
          </a:bodyPr>
          <a:lstStyle/>
          <a:p>
            <a:pPr>
              <a:spcBef>
                <a:spcPts val="0"/>
              </a:spcBef>
              <a:buNone/>
            </a:pPr>
            <a:r>
              <a:rPr lang="en" sz="1200">
                <a:solidFill>
                  <a:srgbClr val="FFFFFF"/>
                </a:solidFill>
                <a:latin typeface="Times New Roman"/>
                <a:ea typeface="Times New Roman"/>
                <a:cs typeface="Times New Roman"/>
                <a:sym typeface="Times New Roman"/>
              </a:rPr>
              <a:t>Wilde makes the meat in the center of the fruit, but doesn’t make the color noticeable. This is done to make the viewer look closely at the piece and make the meaning hidden in plain sight to see if people actually pay attention to his piece.  </a:t>
            </a:r>
          </a:p>
        </p:txBody>
      </p:sp>
      <p:sp>
        <p:nvSpPr>
          <p:cNvPr id="132" name="Shape 132"/>
          <p:cNvSpPr/>
          <p:nvPr/>
        </p:nvSpPr>
        <p:spPr>
          <a:xfrm rot="10357102">
            <a:off x="3713335" y="3476905"/>
            <a:ext cx="1935742" cy="237479"/>
          </a:xfrm>
          <a:prstGeom prst="rightArrow">
            <a:avLst>
              <a:gd fmla="val 61790" name="adj1"/>
              <a:gd fmla="val 50000" name="adj2"/>
            </a:avLst>
          </a:prstGeom>
          <a:solidFill>
            <a:srgbClr val="5B0F00"/>
          </a:solidFill>
          <a:ln cap="flat" cmpd="sng" w="9525">
            <a:solidFill>
              <a:srgbClr val="434343"/>
            </a:solidFill>
            <a:prstDash val="solid"/>
            <a:round/>
            <a:headEnd len="med" w="med" type="none"/>
            <a:tailEnd len="med" w="med" type="none"/>
          </a:ln>
        </p:spPr>
        <p:txBody>
          <a:bodyPr anchorCtr="0" anchor="ctr" bIns="91425" lIns="91425" rIns="91425" tIns="91425">
            <a:noAutofit/>
          </a:bodyPr>
          <a:lstStyle/>
          <a:p>
            <a:pPr lvl="0" rtl="0">
              <a:spcBef>
                <a:spcPts val="0"/>
              </a:spcBef>
              <a:buNone/>
            </a:pPr>
            <a:r>
              <a:t/>
            </a:r>
            <a:endParaRPr/>
          </a:p>
        </p:txBody>
      </p:sp>
      <p:sp>
        <p:nvSpPr>
          <p:cNvPr id="133" name="Shape 133"/>
          <p:cNvSpPr txBox="1"/>
          <p:nvPr/>
        </p:nvSpPr>
        <p:spPr>
          <a:xfrm>
            <a:off x="5655350" y="2032825"/>
            <a:ext cx="2172299" cy="532199"/>
          </a:xfrm>
          <a:prstGeom prst="rect">
            <a:avLst/>
          </a:prstGeom>
          <a:noFill/>
          <a:ln>
            <a:noFill/>
          </a:ln>
        </p:spPr>
        <p:txBody>
          <a:bodyPr anchorCtr="0" anchor="t" bIns="91425" lIns="91425" rIns="91425" tIns="91425">
            <a:noAutofit/>
          </a:bodyPr>
          <a:lstStyle/>
          <a:p>
            <a:pPr>
              <a:spcBef>
                <a:spcPts val="0"/>
              </a:spcBef>
              <a:buNone/>
            </a:pPr>
            <a:r>
              <a:rPr lang="en" sz="1200">
                <a:solidFill>
                  <a:srgbClr val="FFFFFF"/>
                </a:solidFill>
                <a:latin typeface="Times New Roman"/>
                <a:ea typeface="Times New Roman"/>
                <a:cs typeface="Times New Roman"/>
                <a:sym typeface="Times New Roman"/>
              </a:rPr>
              <a:t>The colors of the fruit are rich and bright, showing the meaning of fertility. </a:t>
            </a:r>
          </a:p>
        </p:txBody>
      </p:sp>
      <p:sp>
        <p:nvSpPr>
          <p:cNvPr id="134" name="Shape 134"/>
          <p:cNvSpPr/>
          <p:nvPr/>
        </p:nvSpPr>
        <p:spPr>
          <a:xfrm rot="9923268">
            <a:off x="3100596" y="2600421"/>
            <a:ext cx="2584080" cy="237503"/>
          </a:xfrm>
          <a:prstGeom prst="rightArrow">
            <a:avLst>
              <a:gd fmla="val 61790" name="adj1"/>
              <a:gd fmla="val 50000" name="adj2"/>
            </a:avLst>
          </a:prstGeom>
          <a:solidFill>
            <a:srgbClr val="5B0F00"/>
          </a:solidFill>
          <a:ln cap="flat" cmpd="sng" w="9525">
            <a:solidFill>
              <a:srgbClr val="434343"/>
            </a:solidFill>
            <a:prstDash val="solid"/>
            <a:round/>
            <a:headEnd len="med" w="med" type="none"/>
            <a:tailEnd len="med" w="med" type="none"/>
          </a:ln>
        </p:spPr>
        <p:txBody>
          <a:bodyPr anchorCtr="0" anchor="ctr" bIns="91425" lIns="91425" rIns="91425" tIns="91425">
            <a:noAutofit/>
          </a:bodyPr>
          <a:lstStyle/>
          <a:p>
            <a:pPr lvl="0" rtl="0">
              <a:spcBef>
                <a:spcPts val="0"/>
              </a:spcBef>
              <a:buNone/>
            </a:pPr>
            <a:r>
              <a:t/>
            </a:r>
            <a:endParaRPr/>
          </a:p>
        </p:txBody>
      </p:sp>
      <p:sp>
        <p:nvSpPr>
          <p:cNvPr id="135" name="Shape 135"/>
          <p:cNvSpPr txBox="1"/>
          <p:nvPr/>
        </p:nvSpPr>
        <p:spPr>
          <a:xfrm>
            <a:off x="5586650" y="943700"/>
            <a:ext cx="2409600" cy="761699"/>
          </a:xfrm>
          <a:prstGeom prst="rect">
            <a:avLst/>
          </a:prstGeom>
          <a:noFill/>
          <a:ln>
            <a:noFill/>
          </a:ln>
        </p:spPr>
        <p:txBody>
          <a:bodyPr anchorCtr="0" anchor="t" bIns="91425" lIns="91425" rIns="91425" tIns="91425">
            <a:noAutofit/>
          </a:bodyPr>
          <a:lstStyle/>
          <a:p>
            <a:pPr>
              <a:spcBef>
                <a:spcPts val="0"/>
              </a:spcBef>
              <a:buNone/>
            </a:pPr>
            <a:r>
              <a:rPr lang="en" sz="1200">
                <a:solidFill>
                  <a:srgbClr val="FFFFFF"/>
                </a:solidFill>
                <a:latin typeface="Times New Roman"/>
                <a:ea typeface="Times New Roman"/>
                <a:cs typeface="Times New Roman"/>
                <a:sym typeface="Times New Roman"/>
              </a:rPr>
              <a:t>Wilde makes the entire painting’s colors very hazy and the brush strokes are delicate, the lines aren’t too harsh. </a:t>
            </a: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9" name="Shape 139"/>
        <p:cNvGrpSpPr/>
        <p:nvPr/>
      </p:nvGrpSpPr>
      <p:grpSpPr>
        <a:xfrm>
          <a:off x="0" y="0"/>
          <a:ext cx="0" cy="0"/>
          <a:chOff x="0" y="0"/>
          <a:chExt cx="0" cy="0"/>
        </a:xfrm>
      </p:grpSpPr>
      <p:pic>
        <p:nvPicPr>
          <p:cNvPr id="140" name="Shape 140"/>
          <p:cNvPicPr preferRelativeResize="0"/>
          <p:nvPr/>
        </p:nvPicPr>
        <p:blipFill>
          <a:blip r:embed="rId3">
            <a:alphaModFix/>
          </a:blip>
          <a:stretch>
            <a:fillRect/>
          </a:stretch>
        </p:blipFill>
        <p:spPr>
          <a:xfrm>
            <a:off x="0" y="0"/>
            <a:ext cx="4468099" cy="5143500"/>
          </a:xfrm>
          <a:prstGeom prst="rect">
            <a:avLst/>
          </a:prstGeom>
          <a:noFill/>
          <a:ln>
            <a:noFill/>
          </a:ln>
        </p:spPr>
      </p:pic>
      <p:pic>
        <p:nvPicPr>
          <p:cNvPr id="141" name="Shape 141"/>
          <p:cNvPicPr preferRelativeResize="0"/>
          <p:nvPr/>
        </p:nvPicPr>
        <p:blipFill>
          <a:blip r:embed="rId4">
            <a:alphaModFix/>
          </a:blip>
          <a:stretch>
            <a:fillRect/>
          </a:stretch>
        </p:blipFill>
        <p:spPr>
          <a:xfrm>
            <a:off x="4468100" y="0"/>
            <a:ext cx="4675900" cy="5143499"/>
          </a:xfrm>
          <a:prstGeom prst="rect">
            <a:avLst/>
          </a:prstGeom>
          <a:noFill/>
          <a:ln>
            <a:noFill/>
          </a:ln>
        </p:spPr>
      </p:pic>
      <p:sp>
        <p:nvSpPr>
          <p:cNvPr id="142" name="Shape 142"/>
          <p:cNvSpPr/>
          <p:nvPr/>
        </p:nvSpPr>
        <p:spPr>
          <a:xfrm>
            <a:off x="3713993" y="192900"/>
            <a:ext cx="5369699" cy="4757699"/>
          </a:xfrm>
          <a:prstGeom prst="flowChartConnector">
            <a:avLst/>
          </a:prstGeom>
          <a:noFill/>
          <a:ln cap="flat" cmpd="sng" w="9525">
            <a:solidFill>
              <a:srgbClr val="EAD1DC"/>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43" name="Shape 143"/>
          <p:cNvSpPr/>
          <p:nvPr/>
        </p:nvSpPr>
        <p:spPr>
          <a:xfrm>
            <a:off x="104750" y="192900"/>
            <a:ext cx="5426399" cy="4757699"/>
          </a:xfrm>
          <a:prstGeom prst="flowChartConnector">
            <a:avLst/>
          </a:prstGeom>
          <a:noFill/>
          <a:ln cap="flat" cmpd="sng" w="9525">
            <a:solidFill>
              <a:srgbClr val="EAD1DC"/>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44" name="Shape 144"/>
          <p:cNvSpPr txBox="1"/>
          <p:nvPr/>
        </p:nvSpPr>
        <p:spPr>
          <a:xfrm rot="-1622665">
            <a:off x="188571" y="761423"/>
            <a:ext cx="737659" cy="324551"/>
          </a:xfrm>
          <a:prstGeom prst="rect">
            <a:avLst/>
          </a:prstGeom>
          <a:noFill/>
          <a:ln>
            <a:noFill/>
          </a:ln>
        </p:spPr>
        <p:txBody>
          <a:bodyPr anchorCtr="0" anchor="t" bIns="91425" lIns="91425" rIns="91425" tIns="91425">
            <a:noAutofit/>
          </a:bodyPr>
          <a:lstStyle/>
          <a:p>
            <a:pPr>
              <a:spcBef>
                <a:spcPts val="0"/>
              </a:spcBef>
              <a:buNone/>
            </a:pPr>
            <a:r>
              <a:rPr lang="en" sz="1600">
                <a:solidFill>
                  <a:srgbClr val="FFFFFF"/>
                </a:solidFill>
                <a:latin typeface="Times New Roman"/>
                <a:ea typeface="Times New Roman"/>
                <a:cs typeface="Times New Roman"/>
                <a:sym typeface="Times New Roman"/>
              </a:rPr>
              <a:t>Kush</a:t>
            </a:r>
          </a:p>
        </p:txBody>
      </p:sp>
      <p:sp>
        <p:nvSpPr>
          <p:cNvPr id="145" name="Shape 145"/>
          <p:cNvSpPr txBox="1"/>
          <p:nvPr/>
        </p:nvSpPr>
        <p:spPr>
          <a:xfrm rot="2106156">
            <a:off x="8344949" y="809409"/>
            <a:ext cx="560306" cy="230385"/>
          </a:xfrm>
          <a:prstGeom prst="rect">
            <a:avLst/>
          </a:prstGeom>
          <a:noFill/>
          <a:ln>
            <a:noFill/>
          </a:ln>
        </p:spPr>
        <p:txBody>
          <a:bodyPr anchorCtr="0" anchor="t" bIns="91425" lIns="91425" rIns="91425" tIns="91425">
            <a:noAutofit/>
          </a:bodyPr>
          <a:lstStyle/>
          <a:p>
            <a:pPr>
              <a:spcBef>
                <a:spcPts val="0"/>
              </a:spcBef>
              <a:buNone/>
            </a:pPr>
            <a:r>
              <a:rPr lang="en" sz="1600">
                <a:solidFill>
                  <a:srgbClr val="FFFFFF"/>
                </a:solidFill>
                <a:latin typeface="Times New Roman"/>
                <a:ea typeface="Times New Roman"/>
                <a:cs typeface="Times New Roman"/>
                <a:sym typeface="Times New Roman"/>
              </a:rPr>
              <a:t>Dali</a:t>
            </a:r>
          </a:p>
        </p:txBody>
      </p:sp>
      <p:sp>
        <p:nvSpPr>
          <p:cNvPr id="146" name="Shape 146"/>
          <p:cNvSpPr txBox="1"/>
          <p:nvPr/>
        </p:nvSpPr>
        <p:spPr>
          <a:xfrm>
            <a:off x="846150" y="844800"/>
            <a:ext cx="3314399" cy="335099"/>
          </a:xfrm>
          <a:prstGeom prst="rect">
            <a:avLst/>
          </a:prstGeom>
          <a:noFill/>
          <a:ln>
            <a:noFill/>
          </a:ln>
        </p:spPr>
        <p:txBody>
          <a:bodyPr anchorCtr="0" anchor="t" bIns="91425" lIns="91425" rIns="91425" tIns="91425">
            <a:noAutofit/>
          </a:bodyPr>
          <a:lstStyle/>
          <a:p>
            <a:pPr indent="-304800" lvl="0" marL="457200">
              <a:spcBef>
                <a:spcPts val="0"/>
              </a:spcBef>
              <a:buClr>
                <a:srgbClr val="980000"/>
              </a:buClr>
              <a:buSzPct val="100000"/>
              <a:buFont typeface="Times New Roman"/>
              <a:buChar char="●"/>
            </a:pPr>
            <a:r>
              <a:rPr lang="en" sz="1200">
                <a:solidFill>
                  <a:srgbClr val="980000"/>
                </a:solidFill>
                <a:highlight>
                  <a:srgbClr val="CCCCCC"/>
                </a:highlight>
                <a:latin typeface="Times New Roman"/>
                <a:ea typeface="Times New Roman"/>
                <a:cs typeface="Times New Roman"/>
                <a:sym typeface="Times New Roman"/>
              </a:rPr>
              <a:t>The purpose of this work is about Christ being born and overall how birth is an amazing thing.</a:t>
            </a:r>
          </a:p>
        </p:txBody>
      </p:sp>
      <p:sp>
        <p:nvSpPr>
          <p:cNvPr id="147" name="Shape 147"/>
          <p:cNvSpPr txBox="1"/>
          <p:nvPr/>
        </p:nvSpPr>
        <p:spPr>
          <a:xfrm>
            <a:off x="4895550" y="669300"/>
            <a:ext cx="3006600" cy="335099"/>
          </a:xfrm>
          <a:prstGeom prst="rect">
            <a:avLst/>
          </a:prstGeom>
          <a:noFill/>
          <a:ln>
            <a:noFill/>
          </a:ln>
        </p:spPr>
        <p:txBody>
          <a:bodyPr anchorCtr="0" anchor="t" bIns="91425" lIns="91425" rIns="91425" tIns="91425">
            <a:noAutofit/>
          </a:bodyPr>
          <a:lstStyle/>
          <a:p>
            <a:pPr indent="-304800" lvl="0" marL="457200">
              <a:spcBef>
                <a:spcPts val="0"/>
              </a:spcBef>
              <a:buClr>
                <a:srgbClr val="980000"/>
              </a:buClr>
              <a:buSzPct val="100000"/>
              <a:buFont typeface="Times New Roman"/>
              <a:buChar char="●"/>
            </a:pPr>
            <a:r>
              <a:rPr lang="en" sz="1200">
                <a:solidFill>
                  <a:srgbClr val="980000"/>
                </a:solidFill>
                <a:highlight>
                  <a:srgbClr val="CCCCCC"/>
                </a:highlight>
                <a:latin typeface="Times New Roman"/>
                <a:ea typeface="Times New Roman"/>
                <a:cs typeface="Times New Roman"/>
                <a:sym typeface="Times New Roman"/>
              </a:rPr>
              <a:t>The purpose of this work is to express America and it’s newfound importance and how hard it was to get out of it.</a:t>
            </a:r>
            <a:r>
              <a:rPr lang="en" sz="1200">
                <a:solidFill>
                  <a:srgbClr val="980000"/>
                </a:solidFill>
                <a:highlight>
                  <a:srgbClr val="00FFFF"/>
                </a:highlight>
                <a:latin typeface="Times New Roman"/>
                <a:ea typeface="Times New Roman"/>
                <a:cs typeface="Times New Roman"/>
                <a:sym typeface="Times New Roman"/>
              </a:rPr>
              <a:t> </a:t>
            </a:r>
          </a:p>
        </p:txBody>
      </p:sp>
      <p:sp>
        <p:nvSpPr>
          <p:cNvPr id="148" name="Shape 148"/>
          <p:cNvSpPr txBox="1"/>
          <p:nvPr/>
        </p:nvSpPr>
        <p:spPr>
          <a:xfrm>
            <a:off x="576850" y="1436325"/>
            <a:ext cx="3314399" cy="429599"/>
          </a:xfrm>
          <a:prstGeom prst="rect">
            <a:avLst/>
          </a:prstGeom>
          <a:noFill/>
          <a:ln>
            <a:noFill/>
          </a:ln>
        </p:spPr>
        <p:txBody>
          <a:bodyPr anchorCtr="0" anchor="t" bIns="91425" lIns="91425" rIns="91425" tIns="91425">
            <a:noAutofit/>
          </a:bodyPr>
          <a:lstStyle/>
          <a:p>
            <a:pPr indent="-304800" lvl="0" marL="457200">
              <a:spcBef>
                <a:spcPts val="0"/>
              </a:spcBef>
              <a:buClr>
                <a:srgbClr val="980000"/>
              </a:buClr>
              <a:buSzPct val="100000"/>
              <a:buFont typeface="Times New Roman"/>
              <a:buChar char="●"/>
            </a:pPr>
            <a:r>
              <a:rPr lang="en" sz="1200">
                <a:solidFill>
                  <a:srgbClr val="980000"/>
                </a:solidFill>
                <a:highlight>
                  <a:srgbClr val="CCCCCC"/>
                </a:highlight>
                <a:latin typeface="Times New Roman"/>
                <a:ea typeface="Times New Roman"/>
                <a:cs typeface="Times New Roman"/>
                <a:sym typeface="Times New Roman"/>
              </a:rPr>
              <a:t>Kush uses softer brushstrokes and he makes a use of lighter and cool colors.  </a:t>
            </a:r>
          </a:p>
        </p:txBody>
      </p:sp>
      <p:sp>
        <p:nvSpPr>
          <p:cNvPr id="149" name="Shape 149"/>
          <p:cNvSpPr txBox="1"/>
          <p:nvPr/>
        </p:nvSpPr>
        <p:spPr>
          <a:xfrm>
            <a:off x="5246550" y="1507650"/>
            <a:ext cx="3314399" cy="429599"/>
          </a:xfrm>
          <a:prstGeom prst="rect">
            <a:avLst/>
          </a:prstGeom>
          <a:noFill/>
          <a:ln>
            <a:noFill/>
          </a:ln>
        </p:spPr>
        <p:txBody>
          <a:bodyPr anchorCtr="0" anchor="t" bIns="91425" lIns="91425" rIns="91425" tIns="91425">
            <a:noAutofit/>
          </a:bodyPr>
          <a:lstStyle/>
          <a:p>
            <a:pPr indent="-304800" lvl="0" marL="457200">
              <a:spcBef>
                <a:spcPts val="0"/>
              </a:spcBef>
              <a:buClr>
                <a:srgbClr val="980000"/>
              </a:buClr>
              <a:buSzPct val="100000"/>
              <a:buFont typeface="Times New Roman"/>
              <a:buChar char="●"/>
            </a:pPr>
            <a:r>
              <a:rPr lang="en" sz="1200">
                <a:solidFill>
                  <a:srgbClr val="980000"/>
                </a:solidFill>
                <a:highlight>
                  <a:srgbClr val="CCCCCC"/>
                </a:highlight>
                <a:latin typeface="Times New Roman"/>
                <a:ea typeface="Times New Roman"/>
                <a:cs typeface="Times New Roman"/>
                <a:sym typeface="Times New Roman"/>
              </a:rPr>
              <a:t>Dali uses more harsh brushstrokes, he creates a use of darker and warm colors.</a:t>
            </a:r>
          </a:p>
        </p:txBody>
      </p:sp>
      <p:sp>
        <p:nvSpPr>
          <p:cNvPr id="150" name="Shape 150"/>
          <p:cNvSpPr txBox="1"/>
          <p:nvPr/>
        </p:nvSpPr>
        <p:spPr>
          <a:xfrm>
            <a:off x="399600" y="2066250"/>
            <a:ext cx="3314399" cy="335099"/>
          </a:xfrm>
          <a:prstGeom prst="rect">
            <a:avLst/>
          </a:prstGeom>
          <a:noFill/>
          <a:ln>
            <a:noFill/>
          </a:ln>
        </p:spPr>
        <p:txBody>
          <a:bodyPr anchorCtr="0" anchor="t" bIns="91425" lIns="91425" rIns="91425" tIns="91425">
            <a:noAutofit/>
          </a:bodyPr>
          <a:lstStyle/>
          <a:p>
            <a:pPr indent="-304800" lvl="0" marL="457200">
              <a:spcBef>
                <a:spcPts val="0"/>
              </a:spcBef>
              <a:buClr>
                <a:srgbClr val="980000"/>
              </a:buClr>
              <a:buSzPct val="100000"/>
              <a:buFont typeface="Times New Roman"/>
              <a:buChar char="●"/>
            </a:pPr>
            <a:r>
              <a:rPr lang="en" sz="1200">
                <a:solidFill>
                  <a:srgbClr val="980000"/>
                </a:solidFill>
                <a:highlight>
                  <a:srgbClr val="CCCCCC"/>
                </a:highlight>
                <a:latin typeface="Times New Roman"/>
                <a:ea typeface="Times New Roman"/>
                <a:cs typeface="Times New Roman"/>
                <a:sym typeface="Times New Roman"/>
              </a:rPr>
              <a:t>The figures are not realistic, they’re in plant form and the figures make you feel more calm and relaxed because of how soothed they appear.</a:t>
            </a:r>
          </a:p>
        </p:txBody>
      </p:sp>
      <p:sp>
        <p:nvSpPr>
          <p:cNvPr id="151" name="Shape 151"/>
          <p:cNvSpPr txBox="1"/>
          <p:nvPr/>
        </p:nvSpPr>
        <p:spPr>
          <a:xfrm>
            <a:off x="5435250" y="2013875"/>
            <a:ext cx="3125700" cy="387599"/>
          </a:xfrm>
          <a:prstGeom prst="rect">
            <a:avLst/>
          </a:prstGeom>
          <a:noFill/>
          <a:ln>
            <a:noFill/>
          </a:ln>
        </p:spPr>
        <p:txBody>
          <a:bodyPr anchorCtr="0" anchor="t" bIns="91425" lIns="91425" rIns="91425" tIns="91425">
            <a:noAutofit/>
          </a:bodyPr>
          <a:lstStyle/>
          <a:p>
            <a:pPr indent="-304800" lvl="0" marL="457200">
              <a:spcBef>
                <a:spcPts val="0"/>
              </a:spcBef>
              <a:buClr>
                <a:srgbClr val="980000"/>
              </a:buClr>
              <a:buSzPct val="100000"/>
              <a:buFont typeface="Times New Roman"/>
              <a:buChar char="●"/>
            </a:pPr>
            <a:r>
              <a:rPr lang="en" sz="1200">
                <a:solidFill>
                  <a:srgbClr val="980000"/>
                </a:solidFill>
                <a:highlight>
                  <a:srgbClr val="CCCCCC"/>
                </a:highlight>
                <a:latin typeface="Times New Roman"/>
                <a:ea typeface="Times New Roman"/>
                <a:cs typeface="Times New Roman"/>
                <a:sym typeface="Times New Roman"/>
              </a:rPr>
              <a:t>The figures are realistic, they make you feel tense because of the emphasis on bone structures and the stress that you can see through their look or movement.</a:t>
            </a:r>
          </a:p>
        </p:txBody>
      </p:sp>
      <p:sp>
        <p:nvSpPr>
          <p:cNvPr id="152" name="Shape 152"/>
          <p:cNvSpPr txBox="1"/>
          <p:nvPr/>
        </p:nvSpPr>
        <p:spPr>
          <a:xfrm>
            <a:off x="324750" y="3027450"/>
            <a:ext cx="3006600" cy="387599"/>
          </a:xfrm>
          <a:prstGeom prst="rect">
            <a:avLst/>
          </a:prstGeom>
          <a:noFill/>
          <a:ln>
            <a:noFill/>
          </a:ln>
        </p:spPr>
        <p:txBody>
          <a:bodyPr anchorCtr="0" anchor="t" bIns="91425" lIns="91425" rIns="91425" tIns="91425">
            <a:noAutofit/>
          </a:bodyPr>
          <a:lstStyle/>
          <a:p>
            <a:pPr indent="-304800" lvl="0" marL="457200">
              <a:spcBef>
                <a:spcPts val="0"/>
              </a:spcBef>
              <a:buClr>
                <a:srgbClr val="980000"/>
              </a:buClr>
              <a:buSzPct val="100000"/>
              <a:buFont typeface="Times New Roman"/>
              <a:buChar char="●"/>
            </a:pPr>
            <a:r>
              <a:rPr lang="en" sz="1200">
                <a:solidFill>
                  <a:srgbClr val="980000"/>
                </a:solidFill>
                <a:highlight>
                  <a:srgbClr val="CCCCCC"/>
                </a:highlight>
                <a:latin typeface="Times New Roman"/>
                <a:ea typeface="Times New Roman"/>
                <a:cs typeface="Times New Roman"/>
                <a:sym typeface="Times New Roman"/>
              </a:rPr>
              <a:t>The background looks really joyous (fluffy clouds, smooth river, soft mountains)</a:t>
            </a:r>
          </a:p>
        </p:txBody>
      </p:sp>
      <p:sp>
        <p:nvSpPr>
          <p:cNvPr id="153" name="Shape 153"/>
          <p:cNvSpPr txBox="1"/>
          <p:nvPr/>
        </p:nvSpPr>
        <p:spPr>
          <a:xfrm>
            <a:off x="5656650" y="2904450"/>
            <a:ext cx="2904300" cy="510600"/>
          </a:xfrm>
          <a:prstGeom prst="rect">
            <a:avLst/>
          </a:prstGeom>
          <a:noFill/>
          <a:ln>
            <a:noFill/>
          </a:ln>
        </p:spPr>
        <p:txBody>
          <a:bodyPr anchorCtr="0" anchor="t" bIns="91425" lIns="91425" rIns="91425" tIns="91425">
            <a:noAutofit/>
          </a:bodyPr>
          <a:lstStyle/>
          <a:p>
            <a:pPr indent="-304800" lvl="0" marL="457200">
              <a:spcBef>
                <a:spcPts val="0"/>
              </a:spcBef>
              <a:buClr>
                <a:srgbClr val="980000"/>
              </a:buClr>
              <a:buSzPct val="100000"/>
              <a:buFont typeface="Times New Roman"/>
              <a:buChar char="●"/>
            </a:pPr>
            <a:r>
              <a:rPr lang="en" sz="1200">
                <a:solidFill>
                  <a:srgbClr val="980000"/>
                </a:solidFill>
                <a:highlight>
                  <a:srgbClr val="CCCCCC"/>
                </a:highlight>
                <a:latin typeface="Times New Roman"/>
                <a:ea typeface="Times New Roman"/>
                <a:cs typeface="Times New Roman"/>
                <a:sym typeface="Times New Roman"/>
              </a:rPr>
              <a:t>The background is really dark and depressing (darker colors, rough mountains)</a:t>
            </a:r>
          </a:p>
        </p:txBody>
      </p:sp>
      <p:sp>
        <p:nvSpPr>
          <p:cNvPr id="154" name="Shape 154"/>
          <p:cNvSpPr txBox="1"/>
          <p:nvPr/>
        </p:nvSpPr>
        <p:spPr>
          <a:xfrm>
            <a:off x="3936600" y="1332875"/>
            <a:ext cx="1594499" cy="2833799"/>
          </a:xfrm>
          <a:prstGeom prst="rect">
            <a:avLst/>
          </a:prstGeom>
          <a:noFill/>
          <a:ln>
            <a:noFill/>
          </a:ln>
        </p:spPr>
        <p:txBody>
          <a:bodyPr anchorCtr="0" anchor="t" bIns="91425" lIns="91425" rIns="91425" tIns="91425">
            <a:noAutofit/>
          </a:bodyPr>
          <a:lstStyle/>
          <a:p>
            <a:pPr rtl="0" algn="ctr">
              <a:spcBef>
                <a:spcPts val="0"/>
              </a:spcBef>
              <a:buNone/>
            </a:pPr>
            <a:r>
              <a:rPr lang="en" sz="1200">
                <a:solidFill>
                  <a:srgbClr val="980000"/>
                </a:solidFill>
                <a:highlight>
                  <a:srgbClr val="CCCCCC"/>
                </a:highlight>
                <a:latin typeface="Times New Roman"/>
                <a:ea typeface="Times New Roman"/>
                <a:cs typeface="Times New Roman"/>
                <a:sym typeface="Times New Roman"/>
              </a:rPr>
              <a:t>Important messages being portrayed</a:t>
            </a:r>
          </a:p>
          <a:p>
            <a:pPr rtl="0" algn="ctr">
              <a:spcBef>
                <a:spcPts val="0"/>
              </a:spcBef>
              <a:buNone/>
            </a:pPr>
            <a:r>
              <a:t/>
            </a:r>
            <a:endParaRPr sz="1200">
              <a:solidFill>
                <a:srgbClr val="980000"/>
              </a:solidFill>
              <a:highlight>
                <a:srgbClr val="CCCCCC"/>
              </a:highlight>
              <a:latin typeface="Times New Roman"/>
              <a:ea typeface="Times New Roman"/>
              <a:cs typeface="Times New Roman"/>
              <a:sym typeface="Times New Roman"/>
            </a:endParaRPr>
          </a:p>
          <a:p>
            <a:pPr rtl="0" algn="ctr">
              <a:spcBef>
                <a:spcPts val="0"/>
              </a:spcBef>
              <a:buNone/>
            </a:pPr>
            <a:r>
              <a:rPr lang="en" sz="1200">
                <a:solidFill>
                  <a:srgbClr val="980000"/>
                </a:solidFill>
                <a:highlight>
                  <a:srgbClr val="CCCCCC"/>
                </a:highlight>
                <a:latin typeface="Times New Roman"/>
                <a:ea typeface="Times New Roman"/>
                <a:cs typeface="Times New Roman"/>
                <a:sym typeface="Times New Roman"/>
              </a:rPr>
              <a:t>There is tons of hidden symbolism hidden </a:t>
            </a:r>
          </a:p>
          <a:p>
            <a:pPr rtl="0" algn="ctr">
              <a:spcBef>
                <a:spcPts val="0"/>
              </a:spcBef>
              <a:buNone/>
            </a:pPr>
            <a:r>
              <a:t/>
            </a:r>
            <a:endParaRPr sz="1200">
              <a:solidFill>
                <a:srgbClr val="980000"/>
              </a:solidFill>
              <a:highlight>
                <a:srgbClr val="CCCCCC"/>
              </a:highlight>
              <a:latin typeface="Times New Roman"/>
              <a:ea typeface="Times New Roman"/>
              <a:cs typeface="Times New Roman"/>
              <a:sym typeface="Times New Roman"/>
            </a:endParaRPr>
          </a:p>
          <a:p>
            <a:pPr rtl="0" algn="ctr">
              <a:spcBef>
                <a:spcPts val="0"/>
              </a:spcBef>
              <a:buNone/>
            </a:pPr>
            <a:r>
              <a:rPr lang="en" sz="1200">
                <a:solidFill>
                  <a:srgbClr val="980000"/>
                </a:solidFill>
                <a:highlight>
                  <a:srgbClr val="CCCCCC"/>
                </a:highlight>
                <a:latin typeface="Times New Roman"/>
                <a:ea typeface="Times New Roman"/>
                <a:cs typeface="Times New Roman"/>
                <a:sym typeface="Times New Roman"/>
              </a:rPr>
              <a:t>They use space to make sure the most important thing is visible and in the center.</a:t>
            </a:r>
          </a:p>
          <a:p>
            <a:pPr rtl="0" algn="ctr">
              <a:spcBef>
                <a:spcPts val="0"/>
              </a:spcBef>
              <a:buNone/>
            </a:pPr>
            <a:r>
              <a:t/>
            </a:r>
            <a:endParaRPr sz="1200">
              <a:solidFill>
                <a:srgbClr val="980000"/>
              </a:solidFill>
              <a:highlight>
                <a:srgbClr val="CCCCCC"/>
              </a:highlight>
              <a:latin typeface="Times New Roman"/>
              <a:ea typeface="Times New Roman"/>
              <a:cs typeface="Times New Roman"/>
              <a:sym typeface="Times New Roman"/>
            </a:endParaRPr>
          </a:p>
          <a:p>
            <a:pPr rtl="0" algn="ctr">
              <a:spcBef>
                <a:spcPts val="0"/>
              </a:spcBef>
              <a:buNone/>
            </a:pPr>
            <a:r>
              <a:rPr lang="en" sz="1200">
                <a:solidFill>
                  <a:srgbClr val="980000"/>
                </a:solidFill>
                <a:highlight>
                  <a:srgbClr val="CCCCCC"/>
                </a:highlight>
                <a:latin typeface="Times New Roman"/>
                <a:ea typeface="Times New Roman"/>
                <a:cs typeface="Times New Roman"/>
                <a:sym typeface="Times New Roman"/>
              </a:rPr>
              <a:t>Their shading gives </a:t>
            </a:r>
          </a:p>
          <a:p>
            <a:pPr rtl="0" algn="ctr">
              <a:spcBef>
                <a:spcPts val="0"/>
              </a:spcBef>
              <a:buNone/>
            </a:pPr>
            <a:r>
              <a:rPr lang="en" sz="1200">
                <a:solidFill>
                  <a:srgbClr val="980000"/>
                </a:solidFill>
                <a:highlight>
                  <a:srgbClr val="CCCCCC"/>
                </a:highlight>
                <a:latin typeface="Times New Roman"/>
                <a:ea typeface="Times New Roman"/>
                <a:cs typeface="Times New Roman"/>
                <a:sym typeface="Times New Roman"/>
              </a:rPr>
              <a:t>their piece a 3d</a:t>
            </a:r>
          </a:p>
          <a:p>
            <a:pPr indent="457200" lvl="0" algn="l">
              <a:spcBef>
                <a:spcPts val="0"/>
              </a:spcBef>
              <a:buNone/>
            </a:pPr>
            <a:r>
              <a:rPr lang="en" sz="1200">
                <a:solidFill>
                  <a:srgbClr val="980000"/>
                </a:solidFill>
                <a:highlight>
                  <a:srgbClr val="CCCCCC"/>
                </a:highlight>
                <a:latin typeface="Times New Roman"/>
                <a:ea typeface="Times New Roman"/>
                <a:cs typeface="Times New Roman"/>
                <a:sym typeface="Times New Roman"/>
              </a:rPr>
              <a:t>effect</a:t>
            </a: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8" name="Shape 158"/>
        <p:cNvGrpSpPr/>
        <p:nvPr/>
      </p:nvGrpSpPr>
      <p:grpSpPr>
        <a:xfrm>
          <a:off x="0" y="0"/>
          <a:ext cx="0" cy="0"/>
          <a:chOff x="0" y="0"/>
          <a:chExt cx="0" cy="0"/>
        </a:xfrm>
      </p:grpSpPr>
      <p:pic>
        <p:nvPicPr>
          <p:cNvPr id="159" name="Shape 159"/>
          <p:cNvPicPr preferRelativeResize="0"/>
          <p:nvPr/>
        </p:nvPicPr>
        <p:blipFill>
          <a:blip r:embed="rId3">
            <a:alphaModFix/>
          </a:blip>
          <a:stretch>
            <a:fillRect/>
          </a:stretch>
        </p:blipFill>
        <p:spPr>
          <a:xfrm>
            <a:off x="0" y="0"/>
            <a:ext cx="4397000" cy="5143500"/>
          </a:xfrm>
          <a:prstGeom prst="rect">
            <a:avLst/>
          </a:prstGeom>
          <a:noFill/>
          <a:ln>
            <a:noFill/>
          </a:ln>
        </p:spPr>
      </p:pic>
      <p:pic>
        <p:nvPicPr>
          <p:cNvPr id="160" name="Shape 160"/>
          <p:cNvPicPr preferRelativeResize="0"/>
          <p:nvPr/>
        </p:nvPicPr>
        <p:blipFill>
          <a:blip r:embed="rId4">
            <a:alphaModFix/>
          </a:blip>
          <a:stretch>
            <a:fillRect/>
          </a:stretch>
        </p:blipFill>
        <p:spPr>
          <a:xfrm>
            <a:off x="4397000" y="0"/>
            <a:ext cx="4747000" cy="5143500"/>
          </a:xfrm>
          <a:prstGeom prst="rect">
            <a:avLst/>
          </a:prstGeom>
          <a:noFill/>
          <a:ln>
            <a:noFill/>
          </a:ln>
        </p:spPr>
      </p:pic>
      <p:sp>
        <p:nvSpPr>
          <p:cNvPr id="161" name="Shape 161"/>
          <p:cNvSpPr/>
          <p:nvPr/>
        </p:nvSpPr>
        <p:spPr>
          <a:xfrm>
            <a:off x="-6" y="192902"/>
            <a:ext cx="5369699" cy="4757699"/>
          </a:xfrm>
          <a:prstGeom prst="flowChartConnector">
            <a:avLst/>
          </a:prstGeom>
          <a:noFill/>
          <a:ln cap="flat" cmpd="sng" w="9525">
            <a:solidFill>
              <a:srgbClr val="EAD1DC"/>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62" name="Shape 162"/>
          <p:cNvSpPr/>
          <p:nvPr/>
        </p:nvSpPr>
        <p:spPr>
          <a:xfrm>
            <a:off x="3702375" y="193000"/>
            <a:ext cx="5441699" cy="4757699"/>
          </a:xfrm>
          <a:prstGeom prst="flowChartConnector">
            <a:avLst/>
          </a:prstGeom>
          <a:noFill/>
          <a:ln cap="flat" cmpd="sng" w="9525">
            <a:solidFill>
              <a:srgbClr val="EAD1DC"/>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solidFill>
                <a:srgbClr val="980000"/>
              </a:solidFill>
            </a:endParaRPr>
          </a:p>
        </p:txBody>
      </p:sp>
      <p:sp>
        <p:nvSpPr>
          <p:cNvPr id="163" name="Shape 163"/>
          <p:cNvSpPr txBox="1"/>
          <p:nvPr/>
        </p:nvSpPr>
        <p:spPr>
          <a:xfrm rot="-2004954">
            <a:off x="115241" y="691313"/>
            <a:ext cx="869419" cy="167826"/>
          </a:xfrm>
          <a:prstGeom prst="rect">
            <a:avLst/>
          </a:prstGeom>
          <a:noFill/>
          <a:ln>
            <a:noFill/>
          </a:ln>
        </p:spPr>
        <p:txBody>
          <a:bodyPr anchorCtr="0" anchor="t" bIns="91425" lIns="91425" rIns="91425" tIns="91425">
            <a:noAutofit/>
          </a:bodyPr>
          <a:lstStyle/>
          <a:p>
            <a:pPr>
              <a:spcBef>
                <a:spcPts val="0"/>
              </a:spcBef>
              <a:buNone/>
            </a:pPr>
            <a:r>
              <a:rPr lang="en" sz="1600">
                <a:solidFill>
                  <a:srgbClr val="FFFFFF"/>
                </a:solidFill>
                <a:latin typeface="Times New Roman"/>
                <a:ea typeface="Times New Roman"/>
                <a:cs typeface="Times New Roman"/>
                <a:sym typeface="Times New Roman"/>
              </a:rPr>
              <a:t>Wilde</a:t>
            </a:r>
          </a:p>
        </p:txBody>
      </p:sp>
      <p:sp>
        <p:nvSpPr>
          <p:cNvPr id="164" name="Shape 164"/>
          <p:cNvSpPr txBox="1"/>
          <p:nvPr/>
        </p:nvSpPr>
        <p:spPr>
          <a:xfrm rot="2021035">
            <a:off x="8108080" y="613835"/>
            <a:ext cx="775138" cy="167658"/>
          </a:xfrm>
          <a:prstGeom prst="rect">
            <a:avLst/>
          </a:prstGeom>
          <a:noFill/>
          <a:ln>
            <a:noFill/>
          </a:ln>
        </p:spPr>
        <p:txBody>
          <a:bodyPr anchorCtr="0" anchor="t" bIns="91425" lIns="91425" rIns="91425" tIns="91425">
            <a:noAutofit/>
          </a:bodyPr>
          <a:lstStyle/>
          <a:p>
            <a:pPr>
              <a:spcBef>
                <a:spcPts val="0"/>
              </a:spcBef>
              <a:buNone/>
            </a:pPr>
            <a:r>
              <a:rPr lang="en" sz="1600">
                <a:solidFill>
                  <a:srgbClr val="FFFFFF"/>
                </a:solidFill>
                <a:latin typeface="Times New Roman"/>
                <a:ea typeface="Times New Roman"/>
                <a:cs typeface="Times New Roman"/>
                <a:sym typeface="Times New Roman"/>
              </a:rPr>
              <a:t>Kush</a:t>
            </a:r>
          </a:p>
        </p:txBody>
      </p:sp>
      <p:sp>
        <p:nvSpPr>
          <p:cNvPr id="165" name="Shape 165"/>
          <p:cNvSpPr txBox="1"/>
          <p:nvPr/>
        </p:nvSpPr>
        <p:spPr>
          <a:xfrm>
            <a:off x="726700" y="1037075"/>
            <a:ext cx="2943599" cy="282900"/>
          </a:xfrm>
          <a:prstGeom prst="rect">
            <a:avLst/>
          </a:prstGeom>
          <a:noFill/>
          <a:ln>
            <a:noFill/>
          </a:ln>
        </p:spPr>
        <p:txBody>
          <a:bodyPr anchorCtr="0" anchor="t" bIns="91425" lIns="91425" rIns="91425" tIns="91425">
            <a:noAutofit/>
          </a:bodyPr>
          <a:lstStyle/>
          <a:p>
            <a:pPr indent="-304800" lvl="0" marL="457200">
              <a:spcBef>
                <a:spcPts val="0"/>
              </a:spcBef>
              <a:buClr>
                <a:srgbClr val="980000"/>
              </a:buClr>
              <a:buSzPct val="100000"/>
              <a:buFont typeface="Times New Roman"/>
              <a:buChar char="●"/>
            </a:pPr>
            <a:r>
              <a:rPr lang="en" sz="1200">
                <a:solidFill>
                  <a:srgbClr val="980000"/>
                </a:solidFill>
                <a:highlight>
                  <a:srgbClr val="CCCCCC"/>
                </a:highlight>
                <a:latin typeface="Times New Roman"/>
                <a:ea typeface="Times New Roman"/>
                <a:cs typeface="Times New Roman"/>
                <a:sym typeface="Times New Roman"/>
              </a:rPr>
              <a:t>The main purpose of this piece is death </a:t>
            </a:r>
          </a:p>
        </p:txBody>
      </p:sp>
      <p:sp>
        <p:nvSpPr>
          <p:cNvPr id="166" name="Shape 166"/>
          <p:cNvSpPr txBox="1"/>
          <p:nvPr/>
        </p:nvSpPr>
        <p:spPr>
          <a:xfrm>
            <a:off x="4986375" y="1016125"/>
            <a:ext cx="2786399" cy="188699"/>
          </a:xfrm>
          <a:prstGeom prst="rect">
            <a:avLst/>
          </a:prstGeom>
          <a:noFill/>
          <a:ln>
            <a:noFill/>
          </a:ln>
        </p:spPr>
        <p:txBody>
          <a:bodyPr anchorCtr="0" anchor="t" bIns="91425" lIns="91425" rIns="91425" tIns="91425">
            <a:noAutofit/>
          </a:bodyPr>
          <a:lstStyle/>
          <a:p>
            <a:pPr indent="-304800" lvl="0" marL="457200">
              <a:spcBef>
                <a:spcPts val="0"/>
              </a:spcBef>
              <a:buClr>
                <a:srgbClr val="980000"/>
              </a:buClr>
              <a:buSzPct val="100000"/>
              <a:buFont typeface="Times New Roman"/>
              <a:buChar char="●"/>
            </a:pPr>
            <a:r>
              <a:rPr lang="en" sz="1200">
                <a:solidFill>
                  <a:srgbClr val="980000"/>
                </a:solidFill>
                <a:highlight>
                  <a:srgbClr val="CCCCCC"/>
                </a:highlight>
                <a:latin typeface="Times New Roman"/>
                <a:ea typeface="Times New Roman"/>
                <a:cs typeface="Times New Roman"/>
                <a:sym typeface="Times New Roman"/>
              </a:rPr>
              <a:t>The main purpose of this piece is birth </a:t>
            </a:r>
          </a:p>
        </p:txBody>
      </p:sp>
      <p:sp>
        <p:nvSpPr>
          <p:cNvPr id="167" name="Shape 167"/>
          <p:cNvSpPr txBox="1"/>
          <p:nvPr/>
        </p:nvSpPr>
        <p:spPr>
          <a:xfrm>
            <a:off x="475875" y="1548050"/>
            <a:ext cx="3226500" cy="282900"/>
          </a:xfrm>
          <a:prstGeom prst="rect">
            <a:avLst/>
          </a:prstGeom>
          <a:noFill/>
          <a:ln>
            <a:noFill/>
          </a:ln>
        </p:spPr>
        <p:txBody>
          <a:bodyPr anchorCtr="0" anchor="t" bIns="91425" lIns="91425" rIns="91425" tIns="91425">
            <a:noAutofit/>
          </a:bodyPr>
          <a:lstStyle/>
          <a:p>
            <a:pPr indent="-304800" lvl="0" marL="457200">
              <a:spcBef>
                <a:spcPts val="0"/>
              </a:spcBef>
              <a:buClr>
                <a:srgbClr val="980000"/>
              </a:buClr>
              <a:buSzPct val="100000"/>
              <a:buFont typeface="Times New Roman"/>
              <a:buChar char="●"/>
            </a:pPr>
            <a:r>
              <a:rPr lang="en" sz="1200">
                <a:solidFill>
                  <a:srgbClr val="980000"/>
                </a:solidFill>
                <a:highlight>
                  <a:srgbClr val="CCCCCC"/>
                </a:highlight>
                <a:latin typeface="Times New Roman"/>
                <a:ea typeface="Times New Roman"/>
                <a:cs typeface="Times New Roman"/>
                <a:sym typeface="Times New Roman"/>
              </a:rPr>
              <a:t>He makes the use of warm colors and uses the colors in a sad and hazy manner.</a:t>
            </a:r>
          </a:p>
        </p:txBody>
      </p:sp>
      <p:sp>
        <p:nvSpPr>
          <p:cNvPr id="168" name="Shape 168"/>
          <p:cNvSpPr txBox="1"/>
          <p:nvPr/>
        </p:nvSpPr>
        <p:spPr>
          <a:xfrm>
            <a:off x="5406825" y="1548050"/>
            <a:ext cx="3021299" cy="282900"/>
          </a:xfrm>
          <a:prstGeom prst="rect">
            <a:avLst/>
          </a:prstGeom>
          <a:noFill/>
          <a:ln>
            <a:noFill/>
          </a:ln>
        </p:spPr>
        <p:txBody>
          <a:bodyPr anchorCtr="0" anchor="t" bIns="91425" lIns="91425" rIns="91425" tIns="91425">
            <a:noAutofit/>
          </a:bodyPr>
          <a:lstStyle/>
          <a:p>
            <a:pPr indent="-304800" lvl="0" marL="457200">
              <a:spcBef>
                <a:spcPts val="0"/>
              </a:spcBef>
              <a:buClr>
                <a:srgbClr val="980000"/>
              </a:buClr>
              <a:buSzPct val="100000"/>
              <a:buFont typeface="Times New Roman"/>
              <a:buChar char="●"/>
            </a:pPr>
            <a:r>
              <a:rPr lang="en" sz="1200">
                <a:solidFill>
                  <a:srgbClr val="980000"/>
                </a:solidFill>
                <a:highlight>
                  <a:srgbClr val="CCCCCC"/>
                </a:highlight>
                <a:latin typeface="Times New Roman"/>
                <a:ea typeface="Times New Roman"/>
                <a:cs typeface="Times New Roman"/>
                <a:sym typeface="Times New Roman"/>
              </a:rPr>
              <a:t>He makes the use of cool colors in and uses the colors in a really calm and relaxing manner. </a:t>
            </a:r>
          </a:p>
        </p:txBody>
      </p:sp>
      <p:sp>
        <p:nvSpPr>
          <p:cNvPr id="169" name="Shape 169"/>
          <p:cNvSpPr txBox="1"/>
          <p:nvPr/>
        </p:nvSpPr>
        <p:spPr>
          <a:xfrm>
            <a:off x="3931200" y="1398225"/>
            <a:ext cx="1246800" cy="2584200"/>
          </a:xfrm>
          <a:prstGeom prst="rect">
            <a:avLst/>
          </a:prstGeom>
          <a:noFill/>
          <a:ln>
            <a:noFill/>
          </a:ln>
        </p:spPr>
        <p:txBody>
          <a:bodyPr anchorCtr="0" anchor="t" bIns="91425" lIns="91425" rIns="91425" tIns="91425">
            <a:noAutofit/>
          </a:bodyPr>
          <a:lstStyle/>
          <a:p>
            <a:pPr rtl="0" algn="ctr">
              <a:spcBef>
                <a:spcPts val="0"/>
              </a:spcBef>
              <a:buNone/>
            </a:pPr>
            <a:r>
              <a:rPr lang="en" sz="1200">
                <a:solidFill>
                  <a:srgbClr val="980000"/>
                </a:solidFill>
                <a:highlight>
                  <a:srgbClr val="CCCCCC"/>
                </a:highlight>
                <a:latin typeface="Times New Roman"/>
                <a:ea typeface="Times New Roman"/>
                <a:cs typeface="Times New Roman"/>
                <a:sym typeface="Times New Roman"/>
              </a:rPr>
              <a:t>The use of soft brush strokes.</a:t>
            </a:r>
          </a:p>
          <a:p>
            <a:pPr rtl="0" algn="ctr">
              <a:spcBef>
                <a:spcPts val="0"/>
              </a:spcBef>
              <a:buNone/>
            </a:pPr>
            <a:r>
              <a:t/>
            </a:r>
            <a:endParaRPr sz="1200">
              <a:solidFill>
                <a:srgbClr val="980000"/>
              </a:solidFill>
              <a:highlight>
                <a:srgbClr val="CCCCCC"/>
              </a:highlight>
              <a:latin typeface="Times New Roman"/>
              <a:ea typeface="Times New Roman"/>
              <a:cs typeface="Times New Roman"/>
              <a:sym typeface="Times New Roman"/>
            </a:endParaRPr>
          </a:p>
          <a:p>
            <a:pPr rtl="0" algn="ctr">
              <a:spcBef>
                <a:spcPts val="0"/>
              </a:spcBef>
              <a:buNone/>
            </a:pPr>
            <a:r>
              <a:t/>
            </a:r>
            <a:endParaRPr sz="1200">
              <a:solidFill>
                <a:srgbClr val="980000"/>
              </a:solidFill>
              <a:highlight>
                <a:srgbClr val="CCCCCC"/>
              </a:highlight>
              <a:latin typeface="Times New Roman"/>
              <a:ea typeface="Times New Roman"/>
              <a:cs typeface="Times New Roman"/>
              <a:sym typeface="Times New Roman"/>
            </a:endParaRPr>
          </a:p>
          <a:p>
            <a:pPr rtl="0" algn="ctr">
              <a:spcBef>
                <a:spcPts val="0"/>
              </a:spcBef>
              <a:buNone/>
            </a:pPr>
            <a:r>
              <a:rPr lang="en" sz="1200">
                <a:solidFill>
                  <a:srgbClr val="980000"/>
                </a:solidFill>
                <a:highlight>
                  <a:srgbClr val="CCCCCC"/>
                </a:highlight>
                <a:latin typeface="Times New Roman"/>
                <a:ea typeface="Times New Roman"/>
                <a:cs typeface="Times New Roman"/>
                <a:sym typeface="Times New Roman"/>
              </a:rPr>
              <a:t>Uses colors to deepen the meaning </a:t>
            </a:r>
          </a:p>
          <a:p>
            <a:pPr rtl="0">
              <a:spcBef>
                <a:spcPts val="0"/>
              </a:spcBef>
              <a:buNone/>
            </a:pPr>
            <a:r>
              <a:t/>
            </a:r>
            <a:endParaRPr sz="1200">
              <a:solidFill>
                <a:srgbClr val="980000"/>
              </a:solidFill>
              <a:highlight>
                <a:srgbClr val="CCCCCC"/>
              </a:highlight>
              <a:latin typeface="Times New Roman"/>
              <a:ea typeface="Times New Roman"/>
              <a:cs typeface="Times New Roman"/>
              <a:sym typeface="Times New Roman"/>
            </a:endParaRPr>
          </a:p>
          <a:p>
            <a:pPr rtl="0">
              <a:spcBef>
                <a:spcPts val="0"/>
              </a:spcBef>
              <a:buNone/>
            </a:pPr>
            <a:r>
              <a:t/>
            </a:r>
            <a:endParaRPr sz="1200">
              <a:solidFill>
                <a:srgbClr val="980000"/>
              </a:solidFill>
              <a:highlight>
                <a:srgbClr val="CCCCCC"/>
              </a:highlight>
              <a:latin typeface="Times New Roman"/>
              <a:ea typeface="Times New Roman"/>
              <a:cs typeface="Times New Roman"/>
              <a:sym typeface="Times New Roman"/>
            </a:endParaRPr>
          </a:p>
          <a:p>
            <a:pPr rtl="0">
              <a:spcBef>
                <a:spcPts val="0"/>
              </a:spcBef>
              <a:buNone/>
            </a:pPr>
            <a:r>
              <a:t/>
            </a:r>
            <a:endParaRPr sz="1200">
              <a:solidFill>
                <a:srgbClr val="980000"/>
              </a:solidFill>
              <a:highlight>
                <a:srgbClr val="CCCCCC"/>
              </a:highlight>
              <a:latin typeface="Times New Roman"/>
              <a:ea typeface="Times New Roman"/>
              <a:cs typeface="Times New Roman"/>
              <a:sym typeface="Times New Roman"/>
            </a:endParaRPr>
          </a:p>
          <a:p>
            <a:pPr>
              <a:spcBef>
                <a:spcPts val="0"/>
              </a:spcBef>
              <a:buNone/>
            </a:pPr>
            <a:r>
              <a:rPr lang="en" sz="1200">
                <a:solidFill>
                  <a:srgbClr val="980000"/>
                </a:solidFill>
                <a:highlight>
                  <a:srgbClr val="CCCCCC"/>
                </a:highlight>
                <a:latin typeface="Times New Roman"/>
                <a:ea typeface="Times New Roman"/>
                <a:cs typeface="Times New Roman"/>
                <a:sym typeface="Times New Roman"/>
              </a:rPr>
              <a:t> </a:t>
            </a:r>
          </a:p>
        </p:txBody>
      </p:sp>
      <p:sp>
        <p:nvSpPr>
          <p:cNvPr id="170" name="Shape 170"/>
          <p:cNvSpPr txBox="1"/>
          <p:nvPr/>
        </p:nvSpPr>
        <p:spPr>
          <a:xfrm>
            <a:off x="374525" y="2172250"/>
            <a:ext cx="2943599" cy="386999"/>
          </a:xfrm>
          <a:prstGeom prst="rect">
            <a:avLst/>
          </a:prstGeom>
          <a:noFill/>
          <a:ln>
            <a:noFill/>
          </a:ln>
        </p:spPr>
        <p:txBody>
          <a:bodyPr anchorCtr="0" anchor="t" bIns="91425" lIns="91425" rIns="91425" tIns="91425">
            <a:noAutofit/>
          </a:bodyPr>
          <a:lstStyle/>
          <a:p>
            <a:pPr indent="-304800" lvl="0" marL="457200">
              <a:spcBef>
                <a:spcPts val="0"/>
              </a:spcBef>
              <a:buClr>
                <a:srgbClr val="980000"/>
              </a:buClr>
              <a:buSzPct val="100000"/>
              <a:buFont typeface="Times New Roman"/>
              <a:buChar char="●"/>
            </a:pPr>
            <a:r>
              <a:rPr lang="en" sz="1200">
                <a:solidFill>
                  <a:srgbClr val="980000"/>
                </a:solidFill>
                <a:highlight>
                  <a:srgbClr val="CCCCCC"/>
                </a:highlight>
                <a:latin typeface="Times New Roman"/>
                <a:ea typeface="Times New Roman"/>
                <a:cs typeface="Times New Roman"/>
                <a:sym typeface="Times New Roman"/>
              </a:rPr>
              <a:t>A still life that Wilde actually set up and painted from.</a:t>
            </a:r>
          </a:p>
        </p:txBody>
      </p:sp>
      <p:sp>
        <p:nvSpPr>
          <p:cNvPr id="171" name="Shape 171"/>
          <p:cNvSpPr txBox="1"/>
          <p:nvPr/>
        </p:nvSpPr>
        <p:spPr>
          <a:xfrm>
            <a:off x="5480575" y="2347025"/>
            <a:ext cx="3021299" cy="424499"/>
          </a:xfrm>
          <a:prstGeom prst="rect">
            <a:avLst/>
          </a:prstGeom>
          <a:noFill/>
          <a:ln>
            <a:noFill/>
          </a:ln>
        </p:spPr>
        <p:txBody>
          <a:bodyPr anchorCtr="0" anchor="t" bIns="91425" lIns="91425" rIns="91425" tIns="91425">
            <a:noAutofit/>
          </a:bodyPr>
          <a:lstStyle/>
          <a:p>
            <a:pPr indent="-304800" lvl="0" marL="457200">
              <a:spcBef>
                <a:spcPts val="0"/>
              </a:spcBef>
              <a:buClr>
                <a:srgbClr val="980000"/>
              </a:buClr>
              <a:buSzPct val="100000"/>
              <a:buFont typeface="Times New Roman"/>
              <a:buChar char="●"/>
            </a:pPr>
            <a:r>
              <a:rPr lang="en" sz="1200">
                <a:solidFill>
                  <a:srgbClr val="980000"/>
                </a:solidFill>
                <a:highlight>
                  <a:srgbClr val="CCCCCC"/>
                </a:highlight>
                <a:latin typeface="Times New Roman"/>
                <a:ea typeface="Times New Roman"/>
                <a:cs typeface="Times New Roman"/>
                <a:sym typeface="Times New Roman"/>
              </a:rPr>
              <a:t>Kush made this from imagination and is a bit more surrealist than Wilde’s.</a:t>
            </a:r>
          </a:p>
        </p:txBody>
      </p:sp>
      <p:sp>
        <p:nvSpPr>
          <p:cNvPr id="172" name="Shape 172"/>
          <p:cNvSpPr txBox="1"/>
          <p:nvPr/>
        </p:nvSpPr>
        <p:spPr>
          <a:xfrm>
            <a:off x="399500" y="2734050"/>
            <a:ext cx="2943599" cy="424499"/>
          </a:xfrm>
          <a:prstGeom prst="rect">
            <a:avLst/>
          </a:prstGeom>
          <a:noFill/>
          <a:ln>
            <a:noFill/>
          </a:ln>
        </p:spPr>
        <p:txBody>
          <a:bodyPr anchorCtr="0" anchor="t" bIns="91425" lIns="91425" rIns="91425" tIns="91425">
            <a:noAutofit/>
          </a:bodyPr>
          <a:lstStyle/>
          <a:p>
            <a:pPr indent="-304800" lvl="0" marL="457200">
              <a:spcBef>
                <a:spcPts val="0"/>
              </a:spcBef>
              <a:buClr>
                <a:srgbClr val="980000"/>
              </a:buClr>
              <a:buSzPct val="100000"/>
              <a:buFont typeface="Times New Roman"/>
              <a:buChar char="●"/>
            </a:pPr>
            <a:r>
              <a:rPr lang="en" sz="1200">
                <a:solidFill>
                  <a:srgbClr val="980000"/>
                </a:solidFill>
                <a:highlight>
                  <a:srgbClr val="CCCCCC"/>
                </a:highlight>
                <a:latin typeface="Times New Roman"/>
                <a:ea typeface="Times New Roman"/>
                <a:cs typeface="Times New Roman"/>
                <a:sym typeface="Times New Roman"/>
              </a:rPr>
              <a:t>Uses shapes based on the looks of the fruit and meat. </a:t>
            </a:r>
          </a:p>
        </p:txBody>
      </p:sp>
      <p:sp>
        <p:nvSpPr>
          <p:cNvPr id="173" name="Shape 173"/>
          <p:cNvSpPr txBox="1"/>
          <p:nvPr/>
        </p:nvSpPr>
        <p:spPr>
          <a:xfrm>
            <a:off x="5543000" y="2996225"/>
            <a:ext cx="2721599" cy="386999"/>
          </a:xfrm>
          <a:prstGeom prst="rect">
            <a:avLst/>
          </a:prstGeom>
          <a:noFill/>
          <a:ln>
            <a:noFill/>
          </a:ln>
        </p:spPr>
        <p:txBody>
          <a:bodyPr anchorCtr="0" anchor="t" bIns="91425" lIns="91425" rIns="91425" tIns="91425">
            <a:noAutofit/>
          </a:bodyPr>
          <a:lstStyle/>
          <a:p>
            <a:pPr indent="-304800" lvl="0" marL="457200">
              <a:spcBef>
                <a:spcPts val="0"/>
              </a:spcBef>
              <a:buClr>
                <a:srgbClr val="980000"/>
              </a:buClr>
              <a:buSzPct val="100000"/>
              <a:buFont typeface="Times New Roman"/>
              <a:buChar char="●"/>
            </a:pPr>
            <a:r>
              <a:rPr lang="en" sz="1200">
                <a:solidFill>
                  <a:srgbClr val="980000"/>
                </a:solidFill>
                <a:highlight>
                  <a:srgbClr val="CCCCCC"/>
                </a:highlight>
                <a:latin typeface="Times New Roman"/>
                <a:ea typeface="Times New Roman"/>
                <a:cs typeface="Times New Roman"/>
                <a:sym typeface="Times New Roman"/>
              </a:rPr>
              <a:t>Uses shapes for symbolism and meaning.</a:t>
            </a:r>
          </a:p>
        </p:txBody>
      </p:sp>
      <p:sp>
        <p:nvSpPr>
          <p:cNvPr id="174" name="Shape 174"/>
          <p:cNvSpPr txBox="1"/>
          <p:nvPr/>
        </p:nvSpPr>
        <p:spPr>
          <a:xfrm>
            <a:off x="674150" y="3433150"/>
            <a:ext cx="2786399" cy="386999"/>
          </a:xfrm>
          <a:prstGeom prst="rect">
            <a:avLst/>
          </a:prstGeom>
          <a:noFill/>
          <a:ln>
            <a:noFill/>
          </a:ln>
        </p:spPr>
        <p:txBody>
          <a:bodyPr anchorCtr="0" anchor="t" bIns="91425" lIns="91425" rIns="91425" tIns="91425">
            <a:noAutofit/>
          </a:bodyPr>
          <a:lstStyle/>
          <a:p>
            <a:pPr indent="-304800" lvl="0" marL="457200">
              <a:spcBef>
                <a:spcPts val="0"/>
              </a:spcBef>
              <a:buClr>
                <a:srgbClr val="980000"/>
              </a:buClr>
              <a:buSzPct val="100000"/>
              <a:buFont typeface="Times New Roman"/>
              <a:buChar char="●"/>
            </a:pPr>
            <a:r>
              <a:rPr lang="en" sz="1200">
                <a:solidFill>
                  <a:srgbClr val="980000"/>
                </a:solidFill>
                <a:highlight>
                  <a:srgbClr val="CCCCCC"/>
                </a:highlight>
                <a:latin typeface="Times New Roman"/>
                <a:ea typeface="Times New Roman"/>
                <a:cs typeface="Times New Roman"/>
                <a:sym typeface="Times New Roman"/>
              </a:rPr>
              <a:t>Uses strictly fruit and meat to create a message.</a:t>
            </a:r>
          </a:p>
        </p:txBody>
      </p:sp>
      <p:sp>
        <p:nvSpPr>
          <p:cNvPr id="175" name="Shape 175"/>
          <p:cNvSpPr txBox="1"/>
          <p:nvPr/>
        </p:nvSpPr>
        <p:spPr>
          <a:xfrm>
            <a:off x="5518025" y="3582975"/>
            <a:ext cx="2321999" cy="386999"/>
          </a:xfrm>
          <a:prstGeom prst="rect">
            <a:avLst/>
          </a:prstGeom>
          <a:noFill/>
          <a:ln>
            <a:noFill/>
          </a:ln>
        </p:spPr>
        <p:txBody>
          <a:bodyPr anchorCtr="0" anchor="t" bIns="91425" lIns="91425" rIns="91425" tIns="91425">
            <a:noAutofit/>
          </a:bodyPr>
          <a:lstStyle/>
          <a:p>
            <a:pPr indent="-304800" lvl="0" marL="457200">
              <a:spcBef>
                <a:spcPts val="0"/>
              </a:spcBef>
              <a:buClr>
                <a:srgbClr val="980000"/>
              </a:buClr>
              <a:buSzPct val="100000"/>
              <a:buFont typeface="Times New Roman"/>
              <a:buChar char="●"/>
            </a:pPr>
            <a:r>
              <a:rPr lang="en" sz="1200">
                <a:solidFill>
                  <a:srgbClr val="980000"/>
                </a:solidFill>
                <a:highlight>
                  <a:srgbClr val="CCCCCC"/>
                </a:highlight>
                <a:latin typeface="Times New Roman"/>
                <a:ea typeface="Times New Roman"/>
                <a:cs typeface="Times New Roman"/>
                <a:sym typeface="Times New Roman"/>
              </a:rPr>
              <a:t>Makes the leaves to create people that make you realize a deeper meaning.</a:t>
            </a: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9" name="Shape 179"/>
        <p:cNvGrpSpPr/>
        <p:nvPr/>
      </p:nvGrpSpPr>
      <p:grpSpPr>
        <a:xfrm>
          <a:off x="0" y="0"/>
          <a:ext cx="0" cy="0"/>
          <a:chOff x="0" y="0"/>
          <a:chExt cx="0" cy="0"/>
        </a:xfrm>
      </p:grpSpPr>
      <p:pic>
        <p:nvPicPr>
          <p:cNvPr id="180" name="Shape 180"/>
          <p:cNvPicPr preferRelativeResize="0"/>
          <p:nvPr/>
        </p:nvPicPr>
        <p:blipFill>
          <a:blip r:embed="rId3">
            <a:alphaModFix/>
          </a:blip>
          <a:stretch>
            <a:fillRect/>
          </a:stretch>
        </p:blipFill>
        <p:spPr>
          <a:xfrm>
            <a:off x="0" y="0"/>
            <a:ext cx="4610100" cy="5143500"/>
          </a:xfrm>
          <a:prstGeom prst="rect">
            <a:avLst/>
          </a:prstGeom>
          <a:noFill/>
          <a:ln>
            <a:noFill/>
          </a:ln>
        </p:spPr>
      </p:pic>
      <p:pic>
        <p:nvPicPr>
          <p:cNvPr id="181" name="Shape 181"/>
          <p:cNvPicPr preferRelativeResize="0"/>
          <p:nvPr/>
        </p:nvPicPr>
        <p:blipFill>
          <a:blip r:embed="rId4">
            <a:alphaModFix/>
          </a:blip>
          <a:stretch>
            <a:fillRect/>
          </a:stretch>
        </p:blipFill>
        <p:spPr>
          <a:xfrm>
            <a:off x="4610100" y="0"/>
            <a:ext cx="4533899" cy="5143499"/>
          </a:xfrm>
          <a:prstGeom prst="rect">
            <a:avLst/>
          </a:prstGeom>
          <a:noFill/>
          <a:ln>
            <a:noFill/>
          </a:ln>
        </p:spPr>
      </p:pic>
      <p:sp>
        <p:nvSpPr>
          <p:cNvPr id="182" name="Shape 182"/>
          <p:cNvSpPr/>
          <p:nvPr/>
        </p:nvSpPr>
        <p:spPr>
          <a:xfrm>
            <a:off x="3718775" y="192900"/>
            <a:ext cx="5232299" cy="4825800"/>
          </a:xfrm>
          <a:prstGeom prst="flowChartConnector">
            <a:avLst/>
          </a:prstGeom>
          <a:noFill/>
          <a:ln cap="flat" cmpd="sng" w="9525">
            <a:solidFill>
              <a:srgbClr val="EAD1DC"/>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83" name="Shape 183"/>
          <p:cNvSpPr/>
          <p:nvPr/>
        </p:nvSpPr>
        <p:spPr>
          <a:xfrm>
            <a:off x="87400" y="224400"/>
            <a:ext cx="5282400" cy="4726199"/>
          </a:xfrm>
          <a:prstGeom prst="flowChartConnector">
            <a:avLst/>
          </a:prstGeom>
          <a:noFill/>
          <a:ln cap="flat" cmpd="sng" w="9525">
            <a:solidFill>
              <a:srgbClr val="EAD1DC"/>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84" name="Shape 184"/>
          <p:cNvSpPr txBox="1"/>
          <p:nvPr/>
        </p:nvSpPr>
        <p:spPr>
          <a:xfrm>
            <a:off x="3841650" y="1498100"/>
            <a:ext cx="1460700" cy="2609100"/>
          </a:xfrm>
          <a:prstGeom prst="rect">
            <a:avLst/>
          </a:prstGeom>
          <a:noFill/>
          <a:ln>
            <a:noFill/>
          </a:ln>
        </p:spPr>
        <p:txBody>
          <a:bodyPr anchorCtr="0" anchor="t" bIns="91425" lIns="91425" rIns="91425" tIns="91425">
            <a:noAutofit/>
          </a:bodyPr>
          <a:lstStyle/>
          <a:p>
            <a:pPr rtl="0" algn="ctr">
              <a:spcBef>
                <a:spcPts val="0"/>
              </a:spcBef>
              <a:buNone/>
            </a:pPr>
            <a:r>
              <a:rPr lang="en" sz="1200">
                <a:solidFill>
                  <a:srgbClr val="980000"/>
                </a:solidFill>
                <a:highlight>
                  <a:srgbClr val="CCCCCC"/>
                </a:highlight>
                <a:latin typeface="Times New Roman"/>
                <a:ea typeface="Times New Roman"/>
                <a:cs typeface="Times New Roman"/>
                <a:sym typeface="Times New Roman"/>
              </a:rPr>
              <a:t>Uses warm colors for stronger  meaning</a:t>
            </a:r>
          </a:p>
          <a:p>
            <a:pPr rtl="0" algn="ctr">
              <a:spcBef>
                <a:spcPts val="0"/>
              </a:spcBef>
              <a:buNone/>
            </a:pPr>
            <a:r>
              <a:t/>
            </a:r>
            <a:endParaRPr sz="1200">
              <a:solidFill>
                <a:srgbClr val="980000"/>
              </a:solidFill>
              <a:highlight>
                <a:srgbClr val="CCCCCC"/>
              </a:highlight>
              <a:latin typeface="Times New Roman"/>
              <a:ea typeface="Times New Roman"/>
              <a:cs typeface="Times New Roman"/>
              <a:sym typeface="Times New Roman"/>
            </a:endParaRPr>
          </a:p>
          <a:p>
            <a:pPr algn="ctr">
              <a:spcBef>
                <a:spcPts val="0"/>
              </a:spcBef>
              <a:buNone/>
            </a:pPr>
            <a:r>
              <a:rPr lang="en" sz="1200">
                <a:solidFill>
                  <a:srgbClr val="980000"/>
                </a:solidFill>
                <a:highlight>
                  <a:srgbClr val="CCCCCC"/>
                </a:highlight>
                <a:latin typeface="Times New Roman"/>
                <a:ea typeface="Times New Roman"/>
                <a:cs typeface="Times New Roman"/>
                <a:sym typeface="Times New Roman"/>
              </a:rPr>
              <a:t>Using certain objects for symbolism</a:t>
            </a:r>
          </a:p>
        </p:txBody>
      </p:sp>
      <p:sp>
        <p:nvSpPr>
          <p:cNvPr id="185" name="Shape 185"/>
          <p:cNvSpPr txBox="1"/>
          <p:nvPr/>
        </p:nvSpPr>
        <p:spPr>
          <a:xfrm>
            <a:off x="831900" y="923825"/>
            <a:ext cx="2946300" cy="499500"/>
          </a:xfrm>
          <a:prstGeom prst="rect">
            <a:avLst/>
          </a:prstGeom>
          <a:noFill/>
          <a:ln>
            <a:noFill/>
          </a:ln>
        </p:spPr>
        <p:txBody>
          <a:bodyPr anchorCtr="0" anchor="t" bIns="91425" lIns="91425" rIns="91425" tIns="91425">
            <a:noAutofit/>
          </a:bodyPr>
          <a:lstStyle/>
          <a:p>
            <a:pPr indent="-304800" lvl="0" marL="457200" rtl="0">
              <a:spcBef>
                <a:spcPts val="0"/>
              </a:spcBef>
              <a:buClr>
                <a:srgbClr val="980000"/>
              </a:buClr>
              <a:buSzPct val="100000"/>
              <a:buFont typeface="Times New Roman"/>
              <a:buChar char="●"/>
            </a:pPr>
            <a:r>
              <a:rPr lang="en" sz="1200">
                <a:solidFill>
                  <a:srgbClr val="980000"/>
                </a:solidFill>
                <a:highlight>
                  <a:srgbClr val="CCCCCC"/>
                </a:highlight>
                <a:latin typeface="Times New Roman"/>
                <a:ea typeface="Times New Roman"/>
                <a:cs typeface="Times New Roman"/>
                <a:sym typeface="Times New Roman"/>
              </a:rPr>
              <a:t>The main purpose of this piece is death and how you can’t get away from death. </a:t>
            </a:r>
          </a:p>
          <a:p>
            <a:pPr lvl="0">
              <a:spcBef>
                <a:spcPts val="0"/>
              </a:spcBef>
              <a:buNone/>
            </a:pPr>
            <a:r>
              <a:t/>
            </a:r>
            <a:endParaRPr sz="1200">
              <a:solidFill>
                <a:srgbClr val="980000"/>
              </a:solidFill>
              <a:highlight>
                <a:srgbClr val="CCCCCC"/>
              </a:highlight>
              <a:latin typeface="Times New Roman"/>
              <a:ea typeface="Times New Roman"/>
              <a:cs typeface="Times New Roman"/>
              <a:sym typeface="Times New Roman"/>
            </a:endParaRPr>
          </a:p>
        </p:txBody>
      </p:sp>
      <p:sp>
        <p:nvSpPr>
          <p:cNvPr id="186" name="Shape 186"/>
          <p:cNvSpPr txBox="1"/>
          <p:nvPr/>
        </p:nvSpPr>
        <p:spPr>
          <a:xfrm>
            <a:off x="5131000" y="873875"/>
            <a:ext cx="3220800" cy="449400"/>
          </a:xfrm>
          <a:prstGeom prst="rect">
            <a:avLst/>
          </a:prstGeom>
          <a:noFill/>
          <a:ln>
            <a:noFill/>
          </a:ln>
        </p:spPr>
        <p:txBody>
          <a:bodyPr anchorCtr="0" anchor="t" bIns="91425" lIns="91425" rIns="91425" tIns="91425">
            <a:noAutofit/>
          </a:bodyPr>
          <a:lstStyle/>
          <a:p>
            <a:pPr indent="-304800" lvl="0" marL="457200" rtl="0">
              <a:spcBef>
                <a:spcPts val="0"/>
              </a:spcBef>
              <a:buClr>
                <a:srgbClr val="980000"/>
              </a:buClr>
              <a:buSzPct val="100000"/>
              <a:buFont typeface="Times New Roman"/>
              <a:buChar char="●"/>
            </a:pPr>
            <a:r>
              <a:rPr lang="en" sz="1200">
                <a:solidFill>
                  <a:srgbClr val="980000"/>
                </a:solidFill>
                <a:highlight>
                  <a:srgbClr val="CCCCCC"/>
                </a:highlight>
                <a:latin typeface="Times New Roman"/>
                <a:ea typeface="Times New Roman"/>
                <a:cs typeface="Times New Roman"/>
                <a:sym typeface="Times New Roman"/>
              </a:rPr>
              <a:t>The main purpose of this work was to express America and it’s newfound importance.</a:t>
            </a:r>
          </a:p>
        </p:txBody>
      </p:sp>
      <p:sp>
        <p:nvSpPr>
          <p:cNvPr id="187" name="Shape 187"/>
          <p:cNvSpPr txBox="1"/>
          <p:nvPr/>
        </p:nvSpPr>
        <p:spPr>
          <a:xfrm>
            <a:off x="561800" y="1735300"/>
            <a:ext cx="2859000" cy="449400"/>
          </a:xfrm>
          <a:prstGeom prst="rect">
            <a:avLst/>
          </a:prstGeom>
          <a:noFill/>
          <a:ln>
            <a:noFill/>
          </a:ln>
        </p:spPr>
        <p:txBody>
          <a:bodyPr anchorCtr="0" anchor="t" bIns="91425" lIns="91425" rIns="91425" tIns="91425">
            <a:noAutofit/>
          </a:bodyPr>
          <a:lstStyle/>
          <a:p>
            <a:pPr indent="-304800" lvl="0" marL="457200">
              <a:spcBef>
                <a:spcPts val="0"/>
              </a:spcBef>
              <a:buClr>
                <a:srgbClr val="980000"/>
              </a:buClr>
              <a:buSzPct val="100000"/>
              <a:buFont typeface="Times New Roman"/>
              <a:buChar char="●"/>
            </a:pPr>
            <a:r>
              <a:rPr lang="en" sz="1200">
                <a:solidFill>
                  <a:srgbClr val="980000"/>
                </a:solidFill>
                <a:highlight>
                  <a:srgbClr val="CCCCCC"/>
                </a:highlight>
                <a:latin typeface="Times New Roman"/>
                <a:ea typeface="Times New Roman"/>
                <a:cs typeface="Times New Roman"/>
                <a:sym typeface="Times New Roman"/>
              </a:rPr>
              <a:t>Using the warm colors in a sad and hazy manner, brushstrokes are softer. </a:t>
            </a:r>
          </a:p>
        </p:txBody>
      </p:sp>
      <p:sp>
        <p:nvSpPr>
          <p:cNvPr id="188" name="Shape 188"/>
          <p:cNvSpPr txBox="1"/>
          <p:nvPr/>
        </p:nvSpPr>
        <p:spPr>
          <a:xfrm>
            <a:off x="5430625" y="1697850"/>
            <a:ext cx="2946300" cy="449400"/>
          </a:xfrm>
          <a:prstGeom prst="rect">
            <a:avLst/>
          </a:prstGeom>
          <a:noFill/>
          <a:ln>
            <a:noFill/>
          </a:ln>
        </p:spPr>
        <p:txBody>
          <a:bodyPr anchorCtr="0" anchor="t" bIns="91425" lIns="91425" rIns="91425" tIns="91425">
            <a:noAutofit/>
          </a:bodyPr>
          <a:lstStyle/>
          <a:p>
            <a:pPr indent="-304800" lvl="0" marL="457200">
              <a:spcBef>
                <a:spcPts val="0"/>
              </a:spcBef>
              <a:buClr>
                <a:srgbClr val="980000"/>
              </a:buClr>
              <a:buSzPct val="100000"/>
              <a:buFont typeface="Times New Roman"/>
              <a:buChar char="●"/>
            </a:pPr>
            <a:r>
              <a:rPr lang="en" sz="1200">
                <a:solidFill>
                  <a:srgbClr val="980000"/>
                </a:solidFill>
                <a:highlight>
                  <a:srgbClr val="CCCCCC"/>
                </a:highlight>
                <a:latin typeface="Times New Roman"/>
                <a:ea typeface="Times New Roman"/>
                <a:cs typeface="Times New Roman"/>
                <a:sym typeface="Times New Roman"/>
              </a:rPr>
              <a:t>Using warm colors in a depressing and extreme manner, brushstrokes are harsher. </a:t>
            </a:r>
          </a:p>
        </p:txBody>
      </p:sp>
      <p:sp>
        <p:nvSpPr>
          <p:cNvPr id="189" name="Shape 189"/>
          <p:cNvSpPr txBox="1"/>
          <p:nvPr/>
        </p:nvSpPr>
        <p:spPr>
          <a:xfrm rot="-2039892">
            <a:off x="256601" y="661423"/>
            <a:ext cx="758091" cy="315101"/>
          </a:xfrm>
          <a:prstGeom prst="rect">
            <a:avLst/>
          </a:prstGeom>
          <a:noFill/>
          <a:ln>
            <a:noFill/>
          </a:ln>
        </p:spPr>
        <p:txBody>
          <a:bodyPr anchorCtr="0" anchor="t" bIns="91425" lIns="91425" rIns="91425" tIns="91425">
            <a:noAutofit/>
          </a:bodyPr>
          <a:lstStyle/>
          <a:p>
            <a:pPr>
              <a:spcBef>
                <a:spcPts val="0"/>
              </a:spcBef>
              <a:buNone/>
            </a:pPr>
            <a:r>
              <a:rPr lang="en" sz="1600">
                <a:solidFill>
                  <a:srgbClr val="FFFFFF"/>
                </a:solidFill>
                <a:latin typeface="Times New Roman"/>
                <a:ea typeface="Times New Roman"/>
                <a:cs typeface="Times New Roman"/>
                <a:sym typeface="Times New Roman"/>
              </a:rPr>
              <a:t>Wilde</a:t>
            </a:r>
          </a:p>
        </p:txBody>
      </p:sp>
      <p:sp>
        <p:nvSpPr>
          <p:cNvPr id="190" name="Shape 190"/>
          <p:cNvSpPr txBox="1"/>
          <p:nvPr/>
        </p:nvSpPr>
        <p:spPr>
          <a:xfrm rot="2171294">
            <a:off x="8360299" y="915094"/>
            <a:ext cx="817017" cy="295579"/>
          </a:xfrm>
          <a:prstGeom prst="rect">
            <a:avLst/>
          </a:prstGeom>
          <a:noFill/>
          <a:ln>
            <a:noFill/>
          </a:ln>
        </p:spPr>
        <p:txBody>
          <a:bodyPr anchorCtr="0" anchor="t" bIns="91425" lIns="91425" rIns="91425" tIns="91425">
            <a:noAutofit/>
          </a:bodyPr>
          <a:lstStyle/>
          <a:p>
            <a:pPr>
              <a:spcBef>
                <a:spcPts val="0"/>
              </a:spcBef>
              <a:buNone/>
            </a:pPr>
            <a:r>
              <a:rPr lang="en" sz="1600">
                <a:solidFill>
                  <a:srgbClr val="FFFFFF"/>
                </a:solidFill>
                <a:latin typeface="Times New Roman"/>
                <a:ea typeface="Times New Roman"/>
                <a:cs typeface="Times New Roman"/>
                <a:sym typeface="Times New Roman"/>
              </a:rPr>
              <a:t>Dali</a:t>
            </a:r>
          </a:p>
        </p:txBody>
      </p:sp>
      <p:sp>
        <p:nvSpPr>
          <p:cNvPr id="191" name="Shape 191"/>
          <p:cNvSpPr txBox="1"/>
          <p:nvPr/>
        </p:nvSpPr>
        <p:spPr>
          <a:xfrm>
            <a:off x="5480575" y="2459400"/>
            <a:ext cx="2859000" cy="499500"/>
          </a:xfrm>
          <a:prstGeom prst="rect">
            <a:avLst/>
          </a:prstGeom>
          <a:noFill/>
          <a:ln>
            <a:noFill/>
          </a:ln>
        </p:spPr>
        <p:txBody>
          <a:bodyPr anchorCtr="0" anchor="t" bIns="91425" lIns="91425" rIns="91425" tIns="91425">
            <a:noAutofit/>
          </a:bodyPr>
          <a:lstStyle/>
          <a:p>
            <a:pPr indent="-304800" lvl="0" marL="457200">
              <a:spcBef>
                <a:spcPts val="0"/>
              </a:spcBef>
              <a:buClr>
                <a:srgbClr val="980000"/>
              </a:buClr>
              <a:buSzPct val="100000"/>
              <a:buFont typeface="Times New Roman"/>
              <a:buChar char="●"/>
            </a:pPr>
            <a:r>
              <a:rPr lang="en" sz="1200">
                <a:solidFill>
                  <a:srgbClr val="980000"/>
                </a:solidFill>
                <a:highlight>
                  <a:srgbClr val="CCCCCC"/>
                </a:highlight>
                <a:latin typeface="Times New Roman"/>
                <a:ea typeface="Times New Roman"/>
                <a:cs typeface="Times New Roman"/>
                <a:sym typeface="Times New Roman"/>
              </a:rPr>
              <a:t>Using shapes to show a deeper meaning and to make meaning more obvious. </a:t>
            </a:r>
          </a:p>
        </p:txBody>
      </p:sp>
      <p:sp>
        <p:nvSpPr>
          <p:cNvPr id="192" name="Shape 192"/>
          <p:cNvSpPr txBox="1"/>
          <p:nvPr/>
        </p:nvSpPr>
        <p:spPr>
          <a:xfrm>
            <a:off x="474400" y="2496850"/>
            <a:ext cx="2946300" cy="449400"/>
          </a:xfrm>
          <a:prstGeom prst="rect">
            <a:avLst/>
          </a:prstGeom>
          <a:noFill/>
          <a:ln>
            <a:noFill/>
          </a:ln>
        </p:spPr>
        <p:txBody>
          <a:bodyPr anchorCtr="0" anchor="t" bIns="91425" lIns="91425" rIns="91425" tIns="91425">
            <a:noAutofit/>
          </a:bodyPr>
          <a:lstStyle/>
          <a:p>
            <a:pPr indent="-304800" lvl="0" marL="457200">
              <a:spcBef>
                <a:spcPts val="0"/>
              </a:spcBef>
              <a:buClr>
                <a:srgbClr val="980000"/>
              </a:buClr>
              <a:buSzPct val="100000"/>
              <a:buFont typeface="Times New Roman"/>
              <a:buChar char="●"/>
            </a:pPr>
            <a:r>
              <a:rPr lang="en" sz="1200">
                <a:solidFill>
                  <a:srgbClr val="980000"/>
                </a:solidFill>
                <a:highlight>
                  <a:srgbClr val="CCCCCC"/>
                </a:highlight>
                <a:latin typeface="Times New Roman"/>
                <a:ea typeface="Times New Roman"/>
                <a:cs typeface="Times New Roman"/>
                <a:sym typeface="Times New Roman"/>
              </a:rPr>
              <a:t>Using shapes based on what he sees in the still life.</a:t>
            </a:r>
          </a:p>
        </p:txBody>
      </p:sp>
      <p:sp>
        <p:nvSpPr>
          <p:cNvPr id="193" name="Shape 193"/>
          <p:cNvSpPr txBox="1"/>
          <p:nvPr/>
        </p:nvSpPr>
        <p:spPr>
          <a:xfrm>
            <a:off x="5492950" y="3183475"/>
            <a:ext cx="2496900" cy="511799"/>
          </a:xfrm>
          <a:prstGeom prst="rect">
            <a:avLst/>
          </a:prstGeom>
          <a:noFill/>
          <a:ln>
            <a:noFill/>
          </a:ln>
        </p:spPr>
        <p:txBody>
          <a:bodyPr anchorCtr="0" anchor="t" bIns="91425" lIns="91425" rIns="91425" tIns="91425">
            <a:noAutofit/>
          </a:bodyPr>
          <a:lstStyle/>
          <a:p>
            <a:pPr indent="-304800" lvl="0" marL="457200">
              <a:spcBef>
                <a:spcPts val="0"/>
              </a:spcBef>
              <a:buClr>
                <a:srgbClr val="980000"/>
              </a:buClr>
              <a:buSzPct val="100000"/>
              <a:buFont typeface="Times New Roman"/>
              <a:buChar char="●"/>
            </a:pPr>
            <a:r>
              <a:rPr lang="en" sz="1200">
                <a:solidFill>
                  <a:srgbClr val="980000"/>
                </a:solidFill>
                <a:highlight>
                  <a:srgbClr val="CCCCCC"/>
                </a:highlight>
                <a:latin typeface="Times New Roman"/>
                <a:ea typeface="Times New Roman"/>
                <a:cs typeface="Times New Roman"/>
                <a:sym typeface="Times New Roman"/>
              </a:rPr>
              <a:t>The background is much darker and more neutral whereas the foreground is brighter but still dark. </a:t>
            </a:r>
          </a:p>
        </p:txBody>
      </p:sp>
      <p:sp>
        <p:nvSpPr>
          <p:cNvPr id="194" name="Shape 194"/>
          <p:cNvSpPr txBox="1"/>
          <p:nvPr/>
        </p:nvSpPr>
        <p:spPr>
          <a:xfrm>
            <a:off x="561800" y="3171000"/>
            <a:ext cx="2708999" cy="449400"/>
          </a:xfrm>
          <a:prstGeom prst="rect">
            <a:avLst/>
          </a:prstGeom>
          <a:noFill/>
          <a:ln>
            <a:noFill/>
          </a:ln>
        </p:spPr>
        <p:txBody>
          <a:bodyPr anchorCtr="0" anchor="t" bIns="91425" lIns="91425" rIns="91425" tIns="91425">
            <a:noAutofit/>
          </a:bodyPr>
          <a:lstStyle/>
          <a:p>
            <a:pPr indent="-304800" lvl="0" marL="457200">
              <a:spcBef>
                <a:spcPts val="0"/>
              </a:spcBef>
              <a:buClr>
                <a:srgbClr val="980000"/>
              </a:buClr>
              <a:buSzPct val="100000"/>
              <a:buFont typeface="Times New Roman"/>
              <a:buChar char="●"/>
            </a:pPr>
            <a:r>
              <a:rPr lang="en" sz="1200">
                <a:solidFill>
                  <a:srgbClr val="980000"/>
                </a:solidFill>
                <a:highlight>
                  <a:srgbClr val="CCCCCC"/>
                </a:highlight>
                <a:latin typeface="Times New Roman"/>
                <a:ea typeface="Times New Roman"/>
                <a:cs typeface="Times New Roman"/>
                <a:sym typeface="Times New Roman"/>
              </a:rPr>
              <a:t>The background and foreground are the same kind of hazy red color.</a:t>
            </a: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8" name="Shape 198"/>
        <p:cNvGrpSpPr/>
        <p:nvPr/>
      </p:nvGrpSpPr>
      <p:grpSpPr>
        <a:xfrm>
          <a:off x="0" y="0"/>
          <a:ext cx="0" cy="0"/>
          <a:chOff x="0" y="0"/>
          <a:chExt cx="0" cy="0"/>
        </a:xfrm>
      </p:grpSpPr>
      <p:sp>
        <p:nvSpPr>
          <p:cNvPr id="199" name="Shape 199"/>
          <p:cNvSpPr txBox="1"/>
          <p:nvPr/>
        </p:nvSpPr>
        <p:spPr>
          <a:xfrm>
            <a:off x="0" y="-104750"/>
            <a:ext cx="7036200" cy="662699"/>
          </a:xfrm>
          <a:prstGeom prst="rect">
            <a:avLst/>
          </a:prstGeom>
          <a:noFill/>
          <a:ln>
            <a:noFill/>
          </a:ln>
        </p:spPr>
        <p:txBody>
          <a:bodyPr anchorCtr="0" anchor="t" bIns="91425" lIns="91425" rIns="91425" tIns="91425">
            <a:noAutofit/>
          </a:bodyPr>
          <a:lstStyle/>
          <a:p>
            <a:pPr>
              <a:spcBef>
                <a:spcPts val="0"/>
              </a:spcBef>
              <a:buNone/>
            </a:pPr>
            <a:r>
              <a:rPr lang="en" sz="3000">
                <a:solidFill>
                  <a:srgbClr val="FFFFFF"/>
                </a:solidFill>
                <a:latin typeface="Times New Roman"/>
                <a:ea typeface="Times New Roman"/>
                <a:cs typeface="Times New Roman"/>
                <a:sym typeface="Times New Roman"/>
              </a:rPr>
              <a:t>Conclusion: Deeper research of symbolism</a:t>
            </a:r>
          </a:p>
        </p:txBody>
      </p:sp>
      <p:pic>
        <p:nvPicPr>
          <p:cNvPr id="200" name="Shape 200"/>
          <p:cNvPicPr preferRelativeResize="0"/>
          <p:nvPr/>
        </p:nvPicPr>
        <p:blipFill>
          <a:blip r:embed="rId3">
            <a:alphaModFix/>
          </a:blip>
          <a:stretch>
            <a:fillRect/>
          </a:stretch>
        </p:blipFill>
        <p:spPr>
          <a:xfrm>
            <a:off x="0" y="2660500"/>
            <a:ext cx="3243925" cy="2482999"/>
          </a:xfrm>
          <a:prstGeom prst="rect">
            <a:avLst/>
          </a:prstGeom>
          <a:noFill/>
          <a:ln>
            <a:noFill/>
          </a:ln>
        </p:spPr>
      </p:pic>
      <p:pic>
        <p:nvPicPr>
          <p:cNvPr id="201" name="Shape 201"/>
          <p:cNvPicPr preferRelativeResize="0"/>
          <p:nvPr/>
        </p:nvPicPr>
        <p:blipFill>
          <a:blip r:embed="rId4">
            <a:alphaModFix/>
          </a:blip>
          <a:stretch>
            <a:fillRect/>
          </a:stretch>
        </p:blipFill>
        <p:spPr>
          <a:xfrm>
            <a:off x="3208125" y="2168350"/>
            <a:ext cx="2683499" cy="2975150"/>
          </a:xfrm>
          <a:prstGeom prst="rect">
            <a:avLst/>
          </a:prstGeom>
          <a:noFill/>
          <a:ln>
            <a:noFill/>
          </a:ln>
        </p:spPr>
      </p:pic>
      <p:pic>
        <p:nvPicPr>
          <p:cNvPr id="202" name="Shape 202"/>
          <p:cNvPicPr preferRelativeResize="0"/>
          <p:nvPr/>
        </p:nvPicPr>
        <p:blipFill>
          <a:blip r:embed="rId5">
            <a:alphaModFix/>
          </a:blip>
          <a:stretch>
            <a:fillRect/>
          </a:stretch>
        </p:blipFill>
        <p:spPr>
          <a:xfrm>
            <a:off x="5891625" y="2660500"/>
            <a:ext cx="3252375" cy="2482999"/>
          </a:xfrm>
          <a:prstGeom prst="rect">
            <a:avLst/>
          </a:prstGeom>
          <a:noFill/>
          <a:ln>
            <a:noFill/>
          </a:ln>
        </p:spPr>
      </p:pic>
      <p:sp>
        <p:nvSpPr>
          <p:cNvPr id="203" name="Shape 203"/>
          <p:cNvSpPr txBox="1"/>
          <p:nvPr/>
        </p:nvSpPr>
        <p:spPr>
          <a:xfrm>
            <a:off x="3208125" y="393650"/>
            <a:ext cx="2647800" cy="1774800"/>
          </a:xfrm>
          <a:prstGeom prst="rect">
            <a:avLst/>
          </a:prstGeom>
          <a:noFill/>
          <a:ln>
            <a:noFill/>
          </a:ln>
        </p:spPr>
        <p:txBody>
          <a:bodyPr anchorCtr="0" anchor="t" bIns="91425" lIns="91425" rIns="91425" tIns="91425">
            <a:noAutofit/>
          </a:bodyPr>
          <a:lstStyle/>
          <a:p>
            <a:pPr indent="-304800" lvl="0" marL="457200" rtl="0">
              <a:spcBef>
                <a:spcPts val="0"/>
              </a:spcBef>
              <a:buClr>
                <a:srgbClr val="FFFFFF"/>
              </a:buClr>
              <a:buSzPct val="100000"/>
              <a:buFont typeface="Times New Roman"/>
              <a:buChar char="❏"/>
            </a:pPr>
            <a:r>
              <a:rPr lang="en" sz="1200">
                <a:solidFill>
                  <a:srgbClr val="FFFFFF"/>
                </a:solidFill>
                <a:latin typeface="Times New Roman"/>
                <a:ea typeface="Times New Roman"/>
                <a:cs typeface="Times New Roman"/>
                <a:sym typeface="Times New Roman"/>
              </a:rPr>
              <a:t>Annunciation Dove:</a:t>
            </a:r>
          </a:p>
          <a:p>
            <a:pPr indent="-304800" lvl="0" marL="457200" rtl="0">
              <a:spcBef>
                <a:spcPts val="0"/>
              </a:spcBef>
              <a:buClr>
                <a:srgbClr val="FFFFFF"/>
              </a:buClr>
              <a:buSzPct val="100000"/>
              <a:buFont typeface="Times New Roman"/>
              <a:buChar char="➔"/>
            </a:pPr>
            <a:r>
              <a:rPr lang="en" sz="1200">
                <a:solidFill>
                  <a:srgbClr val="FFFFFF"/>
                </a:solidFill>
                <a:latin typeface="Times New Roman"/>
                <a:ea typeface="Times New Roman"/>
                <a:cs typeface="Times New Roman"/>
                <a:sym typeface="Times New Roman"/>
              </a:rPr>
              <a:t>Symbolizes the act of conception that took place in the Virgin’s ear. </a:t>
            </a:r>
          </a:p>
          <a:p>
            <a:pPr indent="-304800" lvl="0" marL="457200" rtl="0">
              <a:spcBef>
                <a:spcPts val="0"/>
              </a:spcBef>
              <a:buClr>
                <a:srgbClr val="FFFFFF"/>
              </a:buClr>
              <a:buSzPct val="100000"/>
              <a:buFont typeface="Times New Roman"/>
              <a:buChar char="❏"/>
            </a:pPr>
            <a:r>
              <a:rPr lang="en" sz="1200">
                <a:solidFill>
                  <a:srgbClr val="FFFFFF"/>
                </a:solidFill>
                <a:latin typeface="Times New Roman"/>
                <a:ea typeface="Times New Roman"/>
                <a:cs typeface="Times New Roman"/>
                <a:sym typeface="Times New Roman"/>
              </a:rPr>
              <a:t>Logo on flower pot, IHS</a:t>
            </a:r>
          </a:p>
          <a:p>
            <a:pPr indent="-304800" lvl="0" marL="457200" rtl="0">
              <a:spcBef>
                <a:spcPts val="0"/>
              </a:spcBef>
              <a:buClr>
                <a:srgbClr val="FFFFFF"/>
              </a:buClr>
              <a:buSzPct val="100000"/>
              <a:buFont typeface="Times New Roman"/>
              <a:buChar char="➔"/>
            </a:pPr>
            <a:r>
              <a:rPr lang="en" sz="1200">
                <a:solidFill>
                  <a:srgbClr val="FFFFFF"/>
                </a:solidFill>
                <a:latin typeface="Times New Roman"/>
                <a:ea typeface="Times New Roman"/>
                <a:cs typeface="Times New Roman"/>
                <a:sym typeface="Times New Roman"/>
              </a:rPr>
              <a:t>“Jesus savior of mankind”</a:t>
            </a:r>
          </a:p>
          <a:p>
            <a:pPr indent="-304800" lvl="0" marL="457200">
              <a:spcBef>
                <a:spcPts val="0"/>
              </a:spcBef>
              <a:buClr>
                <a:srgbClr val="FFFFFF"/>
              </a:buClr>
              <a:buSzPct val="100000"/>
              <a:buFont typeface="Times New Roman"/>
              <a:buChar char="➔"/>
            </a:pPr>
            <a:r>
              <a:rPr lang="en" sz="1200">
                <a:solidFill>
                  <a:srgbClr val="FFFFFF"/>
                </a:solidFill>
                <a:latin typeface="Times New Roman"/>
                <a:ea typeface="Times New Roman"/>
                <a:cs typeface="Times New Roman"/>
                <a:sym typeface="Times New Roman"/>
              </a:rPr>
              <a:t>This symbol was used to show your own devotion to the lord. </a:t>
            </a:r>
          </a:p>
        </p:txBody>
      </p:sp>
      <p:sp>
        <p:nvSpPr>
          <p:cNvPr id="204" name="Shape 204"/>
          <p:cNvSpPr txBox="1"/>
          <p:nvPr/>
        </p:nvSpPr>
        <p:spPr>
          <a:xfrm>
            <a:off x="113025" y="557950"/>
            <a:ext cx="2888699" cy="1902300"/>
          </a:xfrm>
          <a:prstGeom prst="rect">
            <a:avLst/>
          </a:prstGeom>
          <a:noFill/>
          <a:ln>
            <a:noFill/>
          </a:ln>
        </p:spPr>
        <p:txBody>
          <a:bodyPr anchorCtr="0" anchor="t" bIns="91425" lIns="91425" rIns="91425" tIns="91425">
            <a:noAutofit/>
          </a:bodyPr>
          <a:lstStyle/>
          <a:p>
            <a:pPr indent="-304800" lvl="0" marL="457200" rtl="0">
              <a:spcBef>
                <a:spcPts val="0"/>
              </a:spcBef>
              <a:buClr>
                <a:srgbClr val="FFFFFF"/>
              </a:buClr>
              <a:buSzPct val="100000"/>
              <a:buFont typeface="Times New Roman"/>
              <a:buChar char="❏"/>
            </a:pPr>
            <a:r>
              <a:rPr lang="en" sz="1200">
                <a:solidFill>
                  <a:srgbClr val="FFFFFF"/>
                </a:solidFill>
                <a:latin typeface="Times New Roman"/>
                <a:ea typeface="Times New Roman"/>
                <a:cs typeface="Times New Roman"/>
                <a:sym typeface="Times New Roman"/>
              </a:rPr>
              <a:t>Meat: </a:t>
            </a:r>
          </a:p>
          <a:p>
            <a:pPr indent="-304800" lvl="0" marL="457200" rtl="0">
              <a:spcBef>
                <a:spcPts val="0"/>
              </a:spcBef>
              <a:buClr>
                <a:srgbClr val="FFFFFF"/>
              </a:buClr>
              <a:buSzPct val="100000"/>
              <a:buFont typeface="Times New Roman"/>
              <a:buChar char="➔"/>
            </a:pPr>
            <a:r>
              <a:rPr lang="en" sz="1200">
                <a:solidFill>
                  <a:srgbClr val="FFFFFF"/>
                </a:solidFill>
                <a:latin typeface="Times New Roman"/>
                <a:ea typeface="Times New Roman"/>
                <a:cs typeface="Times New Roman"/>
                <a:sym typeface="Times New Roman"/>
              </a:rPr>
              <a:t>Based on memento mori which is based on symbolic reminders of mortality</a:t>
            </a:r>
          </a:p>
          <a:p>
            <a:pPr indent="-304800" lvl="0" marL="457200" rtl="0">
              <a:spcBef>
                <a:spcPts val="0"/>
              </a:spcBef>
              <a:buClr>
                <a:srgbClr val="FFFFFF"/>
              </a:buClr>
              <a:buSzPct val="100000"/>
              <a:buFont typeface="Times New Roman"/>
              <a:buChar char="➔"/>
            </a:pPr>
            <a:r>
              <a:rPr lang="en" sz="1200">
                <a:solidFill>
                  <a:srgbClr val="FFFFFF"/>
                </a:solidFill>
                <a:latin typeface="Times New Roman"/>
                <a:ea typeface="Times New Roman"/>
                <a:cs typeface="Times New Roman"/>
                <a:sym typeface="Times New Roman"/>
              </a:rPr>
              <a:t>Emphasized heaven hell and redemption of the soul in the afterlife.</a:t>
            </a:r>
          </a:p>
          <a:p>
            <a:pPr indent="-304800" lvl="0" marL="457200" rtl="0">
              <a:spcBef>
                <a:spcPts val="0"/>
              </a:spcBef>
              <a:buClr>
                <a:srgbClr val="FFFFFF"/>
              </a:buClr>
              <a:buSzPct val="100000"/>
              <a:buFont typeface="Times New Roman"/>
              <a:buChar char="➔"/>
            </a:pPr>
            <a:r>
              <a:rPr lang="en" sz="1200">
                <a:solidFill>
                  <a:srgbClr val="FFFFFF"/>
                </a:solidFill>
                <a:latin typeface="Times New Roman"/>
                <a:ea typeface="Times New Roman"/>
                <a:cs typeface="Times New Roman"/>
                <a:sym typeface="Times New Roman"/>
              </a:rPr>
              <a:t>This is used for symbolism in many religions such as Mexican, Buddhism and Islamic culture.</a:t>
            </a:r>
          </a:p>
        </p:txBody>
      </p:sp>
      <p:sp>
        <p:nvSpPr>
          <p:cNvPr id="205" name="Shape 205"/>
          <p:cNvSpPr txBox="1"/>
          <p:nvPr/>
        </p:nvSpPr>
        <p:spPr>
          <a:xfrm>
            <a:off x="6098025" y="393650"/>
            <a:ext cx="2837700" cy="2065800"/>
          </a:xfrm>
          <a:prstGeom prst="rect">
            <a:avLst/>
          </a:prstGeom>
          <a:noFill/>
          <a:ln>
            <a:noFill/>
          </a:ln>
        </p:spPr>
        <p:txBody>
          <a:bodyPr anchorCtr="0" anchor="t" bIns="91425" lIns="91425" rIns="91425" tIns="91425">
            <a:noAutofit/>
          </a:bodyPr>
          <a:lstStyle/>
          <a:p>
            <a:pPr indent="-304800" lvl="0" marL="457200" rtl="0">
              <a:spcBef>
                <a:spcPts val="0"/>
              </a:spcBef>
              <a:buClr>
                <a:srgbClr val="FFFFFF"/>
              </a:buClr>
              <a:buSzPct val="100000"/>
              <a:buFont typeface="Times New Roman"/>
              <a:buChar char="❏"/>
            </a:pPr>
            <a:r>
              <a:rPr lang="en" sz="1200">
                <a:solidFill>
                  <a:srgbClr val="FFFFFF"/>
                </a:solidFill>
                <a:latin typeface="Times New Roman"/>
                <a:ea typeface="Times New Roman"/>
                <a:cs typeface="Times New Roman"/>
                <a:sym typeface="Times New Roman"/>
              </a:rPr>
              <a:t>Continents:</a:t>
            </a:r>
          </a:p>
          <a:p>
            <a:pPr indent="-304800" lvl="0" marL="457200" rtl="0">
              <a:spcBef>
                <a:spcPts val="0"/>
              </a:spcBef>
              <a:buClr>
                <a:srgbClr val="FFFFFF"/>
              </a:buClr>
              <a:buSzPct val="100000"/>
              <a:buFont typeface="Times New Roman"/>
              <a:buChar char="➔"/>
            </a:pPr>
            <a:r>
              <a:rPr lang="en" sz="1200">
                <a:solidFill>
                  <a:srgbClr val="FFFFFF"/>
                </a:solidFill>
                <a:latin typeface="Times New Roman"/>
                <a:ea typeface="Times New Roman"/>
                <a:cs typeface="Times New Roman"/>
                <a:sym typeface="Times New Roman"/>
              </a:rPr>
              <a:t>The man gripping Europe to show how it is decreasing in power. </a:t>
            </a:r>
          </a:p>
          <a:p>
            <a:pPr indent="-304800" lvl="0" marL="457200" rtl="0">
              <a:spcBef>
                <a:spcPts val="0"/>
              </a:spcBef>
              <a:buClr>
                <a:srgbClr val="FFFFFF"/>
              </a:buClr>
              <a:buSzPct val="100000"/>
              <a:buFont typeface="Times New Roman"/>
              <a:buChar char="➔"/>
            </a:pPr>
            <a:r>
              <a:rPr lang="en" sz="1200">
                <a:solidFill>
                  <a:srgbClr val="FFFFFF"/>
                </a:solidFill>
                <a:latin typeface="Times New Roman"/>
                <a:ea typeface="Times New Roman"/>
                <a:cs typeface="Times New Roman"/>
                <a:sym typeface="Times New Roman"/>
              </a:rPr>
              <a:t>Africa and South America are emphasized for the third world. </a:t>
            </a:r>
          </a:p>
          <a:p>
            <a:pPr indent="-304800" lvl="0" marL="457200" rtl="0">
              <a:spcBef>
                <a:spcPts val="0"/>
              </a:spcBef>
              <a:buClr>
                <a:srgbClr val="FFFFFF"/>
              </a:buClr>
              <a:buSzPct val="100000"/>
              <a:buFont typeface="Times New Roman"/>
              <a:buChar char="❏"/>
            </a:pPr>
            <a:r>
              <a:rPr lang="en" sz="1200">
                <a:solidFill>
                  <a:srgbClr val="FFFFFF"/>
                </a:solidFill>
                <a:latin typeface="Times New Roman"/>
                <a:ea typeface="Times New Roman"/>
                <a:cs typeface="Times New Roman"/>
                <a:sym typeface="Times New Roman"/>
              </a:rPr>
              <a:t>Drop of blood: </a:t>
            </a:r>
          </a:p>
          <a:p>
            <a:pPr indent="-304800" lvl="0" marL="457200" rtl="0">
              <a:spcBef>
                <a:spcPts val="0"/>
              </a:spcBef>
              <a:buClr>
                <a:srgbClr val="FFFFFF"/>
              </a:buClr>
              <a:buSzPct val="100000"/>
              <a:buFont typeface="Times New Roman"/>
              <a:buChar char="➔"/>
            </a:pPr>
            <a:r>
              <a:rPr lang="en" sz="1200">
                <a:solidFill>
                  <a:srgbClr val="FFFFFF"/>
                </a:solidFill>
                <a:latin typeface="Times New Roman"/>
                <a:ea typeface="Times New Roman"/>
                <a:cs typeface="Times New Roman"/>
                <a:sym typeface="Times New Roman"/>
              </a:rPr>
              <a:t>Showing change can be done if there is a lot of agony and suffering.</a:t>
            </a:r>
          </a:p>
          <a:p>
            <a:pPr indent="-304800" lvl="0" marL="457200" rtl="0">
              <a:spcBef>
                <a:spcPts val="0"/>
              </a:spcBef>
              <a:buClr>
                <a:srgbClr val="FFFFFF"/>
              </a:buClr>
              <a:buSzPct val="100000"/>
              <a:buFont typeface="Times New Roman"/>
              <a:buChar char="❏"/>
            </a:pPr>
            <a:r>
              <a:rPr lang="en" sz="1200">
                <a:solidFill>
                  <a:srgbClr val="FFFFFF"/>
                </a:solidFill>
                <a:latin typeface="Times New Roman"/>
                <a:ea typeface="Times New Roman"/>
                <a:cs typeface="Times New Roman"/>
                <a:sym typeface="Times New Roman"/>
              </a:rPr>
              <a:t>Young child large shadow:</a:t>
            </a:r>
          </a:p>
          <a:p>
            <a:pPr indent="-304800" lvl="0" marL="457200" rtl="0">
              <a:spcBef>
                <a:spcPts val="0"/>
              </a:spcBef>
              <a:buClr>
                <a:srgbClr val="FFFFFF"/>
              </a:buClr>
              <a:buSzPct val="100000"/>
              <a:buFont typeface="Times New Roman"/>
              <a:buChar char="➔"/>
            </a:pPr>
            <a:r>
              <a:rPr lang="en" sz="1200">
                <a:solidFill>
                  <a:srgbClr val="FFFFFF"/>
                </a:solidFill>
                <a:latin typeface="Times New Roman"/>
                <a:ea typeface="Times New Roman"/>
                <a:cs typeface="Times New Roman"/>
                <a:sym typeface="Times New Roman"/>
              </a:rPr>
              <a:t>A different age in the world.</a:t>
            </a: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9" name="Shape 209"/>
        <p:cNvGrpSpPr/>
        <p:nvPr/>
      </p:nvGrpSpPr>
      <p:grpSpPr>
        <a:xfrm>
          <a:off x="0" y="0"/>
          <a:ext cx="0" cy="0"/>
          <a:chOff x="0" y="0"/>
          <a:chExt cx="0" cy="0"/>
        </a:xfrm>
      </p:grpSpPr>
      <p:sp>
        <p:nvSpPr>
          <p:cNvPr id="210" name="Shape 210"/>
          <p:cNvSpPr txBox="1"/>
          <p:nvPr/>
        </p:nvSpPr>
        <p:spPr>
          <a:xfrm>
            <a:off x="568525" y="204450"/>
            <a:ext cx="4116600" cy="364199"/>
          </a:xfrm>
          <a:prstGeom prst="rect">
            <a:avLst/>
          </a:prstGeom>
          <a:noFill/>
          <a:ln>
            <a:noFill/>
          </a:ln>
        </p:spPr>
        <p:txBody>
          <a:bodyPr anchorCtr="0" anchor="t" bIns="91425" lIns="91425" rIns="91425" tIns="91425">
            <a:noAutofit/>
          </a:bodyPr>
          <a:lstStyle/>
          <a:p>
            <a:pPr>
              <a:spcBef>
                <a:spcPts val="0"/>
              </a:spcBef>
              <a:buNone/>
            </a:pPr>
            <a:r>
              <a:rPr lang="en" sz="3000">
                <a:solidFill>
                  <a:srgbClr val="FFFFFF"/>
                </a:solidFill>
                <a:latin typeface="Times New Roman"/>
                <a:ea typeface="Times New Roman"/>
                <a:cs typeface="Times New Roman"/>
                <a:sym typeface="Times New Roman"/>
              </a:rPr>
              <a:t>W</a:t>
            </a:r>
            <a:r>
              <a:rPr lang="en" sz="3000">
                <a:solidFill>
                  <a:srgbClr val="FFFFFF"/>
                </a:solidFill>
                <a:latin typeface="Times New Roman"/>
                <a:ea typeface="Times New Roman"/>
                <a:cs typeface="Times New Roman"/>
                <a:sym typeface="Times New Roman"/>
              </a:rPr>
              <a:t>orks cited</a:t>
            </a:r>
          </a:p>
        </p:txBody>
      </p:sp>
      <p:sp>
        <p:nvSpPr>
          <p:cNvPr id="211" name="Shape 211"/>
          <p:cNvSpPr txBox="1"/>
          <p:nvPr/>
        </p:nvSpPr>
        <p:spPr>
          <a:xfrm>
            <a:off x="136175" y="848525"/>
            <a:ext cx="8705100" cy="4095900"/>
          </a:xfrm>
          <a:prstGeom prst="rect">
            <a:avLst/>
          </a:prstGeom>
          <a:noFill/>
          <a:ln>
            <a:noFill/>
          </a:ln>
        </p:spPr>
        <p:txBody>
          <a:bodyPr anchorCtr="0" anchor="t" bIns="91425" lIns="91425" rIns="91425" tIns="91425">
            <a:noAutofit/>
          </a:bodyPr>
          <a:lstStyle/>
          <a:p>
            <a:pPr lvl="0" rtl="0">
              <a:lnSpc>
                <a:spcPct val="115000"/>
              </a:lnSpc>
              <a:spcBef>
                <a:spcPts val="0"/>
              </a:spcBef>
              <a:buNone/>
            </a:pPr>
            <a:r>
              <a:rPr lang="en" sz="1100" u="sng">
                <a:solidFill>
                  <a:srgbClr val="1155CC"/>
                </a:solidFill>
                <a:hlinkClick r:id="rId3"/>
              </a:rPr>
              <a:t>http://www.thelongworthgallery.com/#!kush-giclee-art/c234g</a:t>
            </a:r>
          </a:p>
          <a:p>
            <a:pPr lvl="0" rtl="0">
              <a:lnSpc>
                <a:spcPct val="115000"/>
              </a:lnSpc>
              <a:spcBef>
                <a:spcPts val="0"/>
              </a:spcBef>
              <a:buClr>
                <a:schemeClr val="dk1"/>
              </a:buClr>
              <a:buSzPct val="100000"/>
              <a:buFont typeface="Arial"/>
              <a:buNone/>
            </a:pPr>
            <a:r>
              <a:rPr lang="en" sz="1100" u="sng">
                <a:solidFill>
                  <a:srgbClr val="1155CC"/>
                </a:solidFill>
                <a:hlinkClick r:id="rId4"/>
              </a:rPr>
              <a:t>http://vladimirkush.com/</a:t>
            </a:r>
            <a:r>
              <a:rPr lang="en" sz="1100">
                <a:solidFill>
                  <a:schemeClr val="dk1"/>
                </a:solidFill>
              </a:rPr>
              <a:t> </a:t>
            </a:r>
          </a:p>
          <a:p>
            <a:pPr lvl="0" rtl="0">
              <a:lnSpc>
                <a:spcPct val="115000"/>
              </a:lnSpc>
              <a:spcBef>
                <a:spcPts val="0"/>
              </a:spcBef>
              <a:buClr>
                <a:schemeClr val="dk1"/>
              </a:buClr>
              <a:buSzPct val="100000"/>
              <a:buFont typeface="Arial"/>
              <a:buNone/>
            </a:pPr>
            <a:r>
              <a:rPr lang="en" sz="1100" u="sng">
                <a:solidFill>
                  <a:srgbClr val="1155CC"/>
                </a:solidFill>
                <a:hlinkClick r:id="rId5"/>
              </a:rPr>
              <a:t>http://rusart.ca/history/dali.html</a:t>
            </a:r>
            <a:r>
              <a:rPr lang="en" sz="1100">
                <a:solidFill>
                  <a:schemeClr val="dk1"/>
                </a:solidFill>
              </a:rPr>
              <a:t> </a:t>
            </a:r>
          </a:p>
          <a:p>
            <a:pPr lvl="0" rtl="0">
              <a:lnSpc>
                <a:spcPct val="115000"/>
              </a:lnSpc>
              <a:spcBef>
                <a:spcPts val="0"/>
              </a:spcBef>
              <a:buClr>
                <a:schemeClr val="dk1"/>
              </a:buClr>
              <a:buSzPct val="100000"/>
              <a:buFont typeface="Arial"/>
              <a:buNone/>
            </a:pPr>
            <a:r>
              <a:rPr lang="en" sz="1100" u="sng">
                <a:solidFill>
                  <a:srgbClr val="1155CC"/>
                </a:solidFill>
                <a:hlinkClick r:id="rId6"/>
              </a:rPr>
              <a:t>http://www.examiner.com/article/a-conversation-with-surrealist-painter-and-sculptor-vladimir-kush</a:t>
            </a:r>
            <a:r>
              <a:rPr lang="en" sz="1100">
                <a:solidFill>
                  <a:schemeClr val="dk1"/>
                </a:solidFill>
              </a:rPr>
              <a:t> </a:t>
            </a:r>
          </a:p>
          <a:p>
            <a:pPr lvl="0" rtl="0">
              <a:lnSpc>
                <a:spcPct val="115000"/>
              </a:lnSpc>
              <a:spcBef>
                <a:spcPts val="0"/>
              </a:spcBef>
              <a:buClr>
                <a:schemeClr val="dk1"/>
              </a:buClr>
              <a:buSzPct val="100000"/>
              <a:buFont typeface="Arial"/>
              <a:buNone/>
            </a:pPr>
            <a:r>
              <a:rPr lang="en" sz="1100" u="sng">
                <a:solidFill>
                  <a:srgbClr val="1155CC"/>
                </a:solidFill>
                <a:hlinkClick r:id="rId7"/>
              </a:rPr>
              <a:t>http://www.hawaiivisitorguideonline.com/maui/edit/ed-kush-MV.html</a:t>
            </a:r>
            <a:r>
              <a:rPr lang="en" sz="1100">
                <a:solidFill>
                  <a:schemeClr val="dk1"/>
                </a:solidFill>
              </a:rPr>
              <a:t> </a:t>
            </a:r>
          </a:p>
          <a:p>
            <a:pPr lvl="0" rtl="0">
              <a:lnSpc>
                <a:spcPct val="115000"/>
              </a:lnSpc>
              <a:spcBef>
                <a:spcPts val="0"/>
              </a:spcBef>
              <a:buClr>
                <a:schemeClr val="dk1"/>
              </a:buClr>
              <a:buSzPct val="100000"/>
              <a:buFont typeface="Arial"/>
              <a:buNone/>
            </a:pPr>
            <a:r>
              <a:rPr lang="en" sz="1100" u="sng">
                <a:solidFill>
                  <a:srgbClr val="1155CC"/>
                </a:solidFill>
                <a:hlinkClick r:id="rId8"/>
              </a:rPr>
              <a:t>http://www.theartstory.org/artist-dali-salvador.htm</a:t>
            </a:r>
            <a:r>
              <a:rPr lang="en" sz="1100">
                <a:solidFill>
                  <a:schemeClr val="dk1"/>
                </a:solidFill>
              </a:rPr>
              <a:t> </a:t>
            </a:r>
          </a:p>
          <a:p>
            <a:pPr lvl="0" rtl="0">
              <a:lnSpc>
                <a:spcPct val="115000"/>
              </a:lnSpc>
              <a:spcBef>
                <a:spcPts val="0"/>
              </a:spcBef>
              <a:buClr>
                <a:schemeClr val="dk1"/>
              </a:buClr>
              <a:buSzPct val="100000"/>
              <a:buFont typeface="Arial"/>
              <a:buNone/>
            </a:pPr>
            <a:r>
              <a:rPr lang="en" sz="1100" u="sng">
                <a:solidFill>
                  <a:srgbClr val="1155CC"/>
                </a:solidFill>
                <a:hlinkClick r:id="rId9"/>
              </a:rPr>
              <a:t>http://www.people.vcu.edu/~djbromle/modern04/nayefa/</a:t>
            </a:r>
            <a:r>
              <a:rPr lang="en" sz="1100">
                <a:solidFill>
                  <a:schemeClr val="dk1"/>
                </a:solidFill>
              </a:rPr>
              <a:t> </a:t>
            </a:r>
          </a:p>
          <a:p>
            <a:pPr lvl="0" rtl="0">
              <a:lnSpc>
                <a:spcPct val="115000"/>
              </a:lnSpc>
              <a:spcBef>
                <a:spcPts val="0"/>
              </a:spcBef>
              <a:buClr>
                <a:schemeClr val="dk1"/>
              </a:buClr>
              <a:buSzPct val="100000"/>
              <a:buFont typeface="Arial"/>
              <a:buNone/>
            </a:pPr>
            <a:r>
              <a:rPr lang="en" sz="1100" u="sng">
                <a:solidFill>
                  <a:srgbClr val="1155CC"/>
                </a:solidFill>
                <a:hlinkClick r:id="rId10"/>
              </a:rPr>
              <a:t>http://www.salvadordali.com/biography/</a:t>
            </a:r>
            <a:r>
              <a:rPr lang="en" sz="1100">
                <a:solidFill>
                  <a:schemeClr val="dk1"/>
                </a:solidFill>
              </a:rPr>
              <a:t> </a:t>
            </a:r>
          </a:p>
          <a:p>
            <a:pPr lvl="0" rtl="0">
              <a:lnSpc>
                <a:spcPct val="115000"/>
              </a:lnSpc>
              <a:spcBef>
                <a:spcPts val="0"/>
              </a:spcBef>
              <a:buClr>
                <a:schemeClr val="dk1"/>
              </a:buClr>
              <a:buSzPct val="100000"/>
              <a:buFont typeface="Arial"/>
              <a:buNone/>
            </a:pPr>
            <a:r>
              <a:rPr lang="en" sz="1100" u="sng">
                <a:solidFill>
                  <a:srgbClr val="1155CC"/>
                </a:solidFill>
                <a:hlinkClick r:id="rId11"/>
              </a:rPr>
              <a:t>http://www.encyclopedia.com/topic/Salvador_Dali.aspx</a:t>
            </a:r>
            <a:r>
              <a:rPr lang="en" sz="1100">
                <a:solidFill>
                  <a:schemeClr val="dk1"/>
                </a:solidFill>
              </a:rPr>
              <a:t> </a:t>
            </a:r>
          </a:p>
          <a:p>
            <a:pPr lvl="0" rtl="0">
              <a:lnSpc>
                <a:spcPct val="115000"/>
              </a:lnSpc>
              <a:spcBef>
                <a:spcPts val="0"/>
              </a:spcBef>
              <a:buClr>
                <a:schemeClr val="dk1"/>
              </a:buClr>
              <a:buSzPct val="100000"/>
              <a:buFont typeface="Arial"/>
              <a:buNone/>
            </a:pPr>
            <a:r>
              <a:rPr lang="en" sz="1100" u="sng">
                <a:solidFill>
                  <a:srgbClr val="1155CC"/>
                </a:solidFill>
                <a:hlinkClick r:id="rId12"/>
              </a:rPr>
              <a:t>http://www.dalipaintings.net/</a:t>
            </a:r>
            <a:r>
              <a:rPr lang="en" sz="1100">
                <a:solidFill>
                  <a:schemeClr val="dk1"/>
                </a:solidFill>
              </a:rPr>
              <a:t> </a:t>
            </a:r>
          </a:p>
          <a:p>
            <a:pPr lvl="0" rtl="0">
              <a:lnSpc>
                <a:spcPct val="115000"/>
              </a:lnSpc>
              <a:spcBef>
                <a:spcPts val="0"/>
              </a:spcBef>
              <a:buNone/>
            </a:pPr>
            <a:r>
              <a:rPr lang="en" sz="1100" u="sng">
                <a:solidFill>
                  <a:schemeClr val="hlink"/>
                </a:solidFill>
                <a:hlinkClick r:id="rId13"/>
              </a:rPr>
              <a:t>http://www.sullivangoss.com/</a:t>
            </a:r>
            <a:r>
              <a:rPr lang="en" sz="1100">
                <a:solidFill>
                  <a:schemeClr val="dk1"/>
                </a:solidFill>
              </a:rPr>
              <a:t>  </a:t>
            </a:r>
          </a:p>
          <a:p>
            <a:pPr lvl="0" rtl="0">
              <a:lnSpc>
                <a:spcPct val="115000"/>
              </a:lnSpc>
              <a:spcBef>
                <a:spcPts val="0"/>
              </a:spcBef>
              <a:buClr>
                <a:schemeClr val="dk1"/>
              </a:buClr>
              <a:buSzPct val="100000"/>
              <a:buFont typeface="Arial"/>
              <a:buNone/>
            </a:pPr>
            <a:r>
              <a:rPr lang="en" sz="1100" u="sng">
                <a:solidFill>
                  <a:srgbClr val="1155CC"/>
                </a:solidFill>
                <a:hlinkClick r:id="rId14"/>
              </a:rPr>
              <a:t>http://www.mmoca.org/mmocacollects/artists/john-wilde</a:t>
            </a:r>
          </a:p>
          <a:p>
            <a:pPr lvl="0" rtl="0">
              <a:lnSpc>
                <a:spcPct val="115000"/>
              </a:lnSpc>
              <a:spcBef>
                <a:spcPts val="0"/>
              </a:spcBef>
              <a:buClr>
                <a:schemeClr val="dk1"/>
              </a:buClr>
              <a:buSzPct val="100000"/>
              <a:buFont typeface="Arial"/>
              <a:buNone/>
            </a:pPr>
            <a:r>
              <a:rPr b="1" lang="en" sz="1100" u="sng">
                <a:solidFill>
                  <a:srgbClr val="1155CC"/>
                </a:solidFill>
                <a:hlinkClick r:id="rId15"/>
              </a:rPr>
              <a:t>http://vladimirkush.com/miracle-of-birth-794</a:t>
            </a:r>
            <a:r>
              <a:rPr b="1" lang="en" sz="1100">
                <a:solidFill>
                  <a:schemeClr val="dk1"/>
                </a:solidFill>
              </a:rPr>
              <a:t> </a:t>
            </a:r>
          </a:p>
          <a:p>
            <a:pPr lvl="0" rtl="0">
              <a:lnSpc>
                <a:spcPct val="115000"/>
              </a:lnSpc>
              <a:spcBef>
                <a:spcPts val="0"/>
              </a:spcBef>
              <a:buClr>
                <a:schemeClr val="dk1"/>
              </a:buClr>
              <a:buSzPct val="100000"/>
              <a:buFont typeface="Arial"/>
              <a:buNone/>
            </a:pPr>
            <a:r>
              <a:rPr b="1" lang="en" sz="1100" u="sng">
                <a:solidFill>
                  <a:srgbClr val="1155CC"/>
                </a:solidFill>
                <a:hlinkClick r:id="rId16"/>
              </a:rPr>
              <a:t>http://www.theglobaldispatches.com/articles/symbolism-in-the-annunciation</a:t>
            </a:r>
            <a:r>
              <a:rPr b="1" lang="en" sz="1100">
                <a:solidFill>
                  <a:schemeClr val="dk1"/>
                </a:solidFill>
              </a:rPr>
              <a:t> </a:t>
            </a:r>
          </a:p>
          <a:p>
            <a:pPr lvl="0" rtl="0">
              <a:lnSpc>
                <a:spcPct val="115000"/>
              </a:lnSpc>
              <a:spcBef>
                <a:spcPts val="0"/>
              </a:spcBef>
              <a:buClr>
                <a:schemeClr val="dk1"/>
              </a:buClr>
              <a:buSzPct val="100000"/>
              <a:buFont typeface="Arial"/>
              <a:buNone/>
            </a:pPr>
            <a:r>
              <a:rPr lang="en" sz="1100" u="sng">
                <a:solidFill>
                  <a:srgbClr val="1155CC"/>
                </a:solidFill>
                <a:hlinkClick r:id="rId17"/>
              </a:rPr>
              <a:t>http://thedali.org/exhibit/geopoliticus-child-watching-birth-new-man/</a:t>
            </a:r>
            <a:r>
              <a:rPr lang="en" sz="1100">
                <a:solidFill>
                  <a:schemeClr val="dk1"/>
                </a:solidFill>
              </a:rPr>
              <a:t> </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9" name="Shape 59"/>
        <p:cNvGrpSpPr/>
        <p:nvPr/>
      </p:nvGrpSpPr>
      <p:grpSpPr>
        <a:xfrm>
          <a:off x="0" y="0"/>
          <a:ext cx="0" cy="0"/>
          <a:chOff x="0" y="0"/>
          <a:chExt cx="0" cy="0"/>
        </a:xfrm>
      </p:grpSpPr>
      <p:sp>
        <p:nvSpPr>
          <p:cNvPr id="60" name="Shape 60"/>
          <p:cNvSpPr txBox="1"/>
          <p:nvPr/>
        </p:nvSpPr>
        <p:spPr>
          <a:xfrm>
            <a:off x="195525" y="130050"/>
            <a:ext cx="2730599" cy="549900"/>
          </a:xfrm>
          <a:prstGeom prst="rect">
            <a:avLst/>
          </a:prstGeom>
          <a:noFill/>
          <a:ln>
            <a:noFill/>
          </a:ln>
        </p:spPr>
        <p:txBody>
          <a:bodyPr anchorCtr="0" anchor="t" bIns="91425" lIns="91425" rIns="91425" tIns="91425">
            <a:noAutofit/>
          </a:bodyPr>
          <a:lstStyle/>
          <a:p>
            <a:pPr lvl="0" rtl="0">
              <a:spcBef>
                <a:spcPts val="0"/>
              </a:spcBef>
              <a:buNone/>
            </a:pPr>
            <a:r>
              <a:rPr lang="en" sz="3000">
                <a:solidFill>
                  <a:srgbClr val="D9D9D9"/>
                </a:solidFill>
                <a:latin typeface="Times New Roman"/>
                <a:ea typeface="Times New Roman"/>
                <a:cs typeface="Times New Roman"/>
                <a:sym typeface="Times New Roman"/>
              </a:rPr>
              <a:t>Vladimir Kush</a:t>
            </a:r>
          </a:p>
        </p:txBody>
      </p:sp>
      <p:sp>
        <p:nvSpPr>
          <p:cNvPr id="61" name="Shape 61"/>
          <p:cNvSpPr txBox="1"/>
          <p:nvPr/>
        </p:nvSpPr>
        <p:spPr>
          <a:xfrm>
            <a:off x="92075" y="929125"/>
            <a:ext cx="5076899" cy="4047299"/>
          </a:xfrm>
          <a:prstGeom prst="rect">
            <a:avLst/>
          </a:prstGeom>
          <a:noFill/>
          <a:ln>
            <a:noFill/>
          </a:ln>
        </p:spPr>
        <p:txBody>
          <a:bodyPr anchorCtr="0" anchor="t" bIns="91425" lIns="91425" rIns="91425" tIns="91425">
            <a:noAutofit/>
          </a:bodyPr>
          <a:lstStyle/>
          <a:p>
            <a:pPr lvl="0" rtl="0">
              <a:spcBef>
                <a:spcPts val="0"/>
              </a:spcBef>
              <a:buNone/>
            </a:pPr>
            <a:r>
              <a:rPr lang="en" sz="1200">
                <a:solidFill>
                  <a:srgbClr val="FFFFFF"/>
                </a:solidFill>
                <a:latin typeface="Times New Roman"/>
                <a:ea typeface="Times New Roman"/>
                <a:cs typeface="Times New Roman"/>
                <a:sym typeface="Times New Roman"/>
              </a:rPr>
              <a:t>Vladimir Kush is an international surrealist artist who has had galleries in many locations, including:: Lahaina, Maui, California, Las Vegas and New York. At the age of seven, Vladimir Kush received inspiration from renaissance, romanticism, surrealism, famous impressionists and modern artists. Vladimir believes that metaphor in paintings in which he said, </a:t>
            </a:r>
            <a:r>
              <a:rPr lang="en" sz="1200">
                <a:solidFill>
                  <a:srgbClr val="999999"/>
                </a:solidFill>
                <a:latin typeface="Times New Roman"/>
                <a:ea typeface="Times New Roman"/>
                <a:cs typeface="Times New Roman"/>
                <a:sym typeface="Times New Roman"/>
              </a:rPr>
              <a:t>“leaves the mind open to grasp onto the hidden likeness of things and events.”</a:t>
            </a:r>
            <a:r>
              <a:rPr lang="en" sz="1200">
                <a:solidFill>
                  <a:srgbClr val="FFFFFF"/>
                </a:solidFill>
                <a:latin typeface="Times New Roman"/>
                <a:ea typeface="Times New Roman"/>
                <a:cs typeface="Times New Roman"/>
                <a:sym typeface="Times New Roman"/>
              </a:rPr>
              <a:t> The most known metaphor or theme in Kush’s paintings are butterflies, which Kush explains symbolizes</a:t>
            </a:r>
            <a:r>
              <a:rPr lang="en" sz="1200">
                <a:solidFill>
                  <a:srgbClr val="D9D9D9"/>
                </a:solidFill>
                <a:latin typeface="Times New Roman"/>
                <a:ea typeface="Times New Roman"/>
                <a:cs typeface="Times New Roman"/>
                <a:sym typeface="Times New Roman"/>
              </a:rPr>
              <a:t> </a:t>
            </a:r>
            <a:r>
              <a:rPr lang="en" sz="1200">
                <a:solidFill>
                  <a:srgbClr val="999999"/>
                </a:solidFill>
                <a:latin typeface="Times New Roman"/>
                <a:ea typeface="Times New Roman"/>
                <a:cs typeface="Times New Roman"/>
                <a:sym typeface="Times New Roman"/>
              </a:rPr>
              <a:t>“... its ability to fly, its metamorphosis and its weightless quality, the Butterfly is a symbol of the soul, according to many different mythologies.”</a:t>
            </a:r>
            <a:r>
              <a:rPr lang="en" sz="1200">
                <a:solidFill>
                  <a:srgbClr val="FFFFFF"/>
                </a:solidFill>
                <a:latin typeface="Times New Roman"/>
                <a:ea typeface="Times New Roman"/>
                <a:cs typeface="Times New Roman"/>
                <a:sym typeface="Times New Roman"/>
              </a:rPr>
              <a:t> Kush is involved in many different types of art forms, but the medium Kush uses for paintings is oil paint on either a canvas or a board. Kush explains that moving from Russia to Hawaii has influenced his art to a whole other level.</a:t>
            </a:r>
            <a:r>
              <a:rPr lang="en" sz="1200">
                <a:solidFill>
                  <a:srgbClr val="999999"/>
                </a:solidFill>
                <a:latin typeface="Times New Roman"/>
                <a:ea typeface="Times New Roman"/>
                <a:cs typeface="Times New Roman"/>
                <a:sym typeface="Times New Roman"/>
              </a:rPr>
              <a:t> “The world full of colors was now in front of me, feeding the colors of my palette… Here I have become a professional artist.”</a:t>
            </a:r>
            <a:r>
              <a:rPr lang="en" sz="1200">
                <a:solidFill>
                  <a:srgbClr val="D9D9D9"/>
                </a:solidFill>
                <a:latin typeface="Times New Roman"/>
                <a:ea typeface="Times New Roman"/>
                <a:cs typeface="Times New Roman"/>
                <a:sym typeface="Times New Roman"/>
              </a:rPr>
              <a:t> </a:t>
            </a:r>
            <a:r>
              <a:rPr lang="en" sz="1200">
                <a:solidFill>
                  <a:srgbClr val="FFFFFF"/>
                </a:solidFill>
                <a:latin typeface="Times New Roman"/>
                <a:ea typeface="Times New Roman"/>
                <a:cs typeface="Times New Roman"/>
                <a:sym typeface="Times New Roman"/>
              </a:rPr>
              <a:t>Kush explains that his youth was trapped in “social realism” and when he came to the United States, Maui has created a new art scene and because of this, anyone who tries to influence Kush’s work is unable to. Other artists that try to create what Kush does lacks experiences and influences they have compared to Kush. </a:t>
            </a:r>
            <a:r>
              <a:rPr lang="en" sz="1200">
                <a:solidFill>
                  <a:srgbClr val="999999"/>
                </a:solidFill>
                <a:latin typeface="Times New Roman"/>
                <a:ea typeface="Times New Roman"/>
                <a:cs typeface="Times New Roman"/>
                <a:sym typeface="Times New Roman"/>
              </a:rPr>
              <a:t>“The best time in my work is when the idea and the vision of the future painting is already brought together in my mind, while the canvas is still waiting for the first touch of the brush. It takes only a moment, and I am in the world that I have created myself.”</a:t>
            </a:r>
          </a:p>
        </p:txBody>
      </p:sp>
      <p:pic>
        <p:nvPicPr>
          <p:cNvPr id="62" name="Shape 62"/>
          <p:cNvPicPr preferRelativeResize="0"/>
          <p:nvPr/>
        </p:nvPicPr>
        <p:blipFill>
          <a:blip r:embed="rId3">
            <a:alphaModFix/>
          </a:blip>
          <a:stretch>
            <a:fillRect/>
          </a:stretch>
        </p:blipFill>
        <p:spPr>
          <a:xfrm>
            <a:off x="5581767" y="798301"/>
            <a:ext cx="3030982" cy="4178125"/>
          </a:xfrm>
          <a:prstGeom prst="rect">
            <a:avLst/>
          </a:prstGeom>
          <a:noFill/>
          <a:ln>
            <a:noFill/>
          </a:ln>
        </p:spPr>
      </p:pic>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6" name="Shape 66"/>
        <p:cNvGrpSpPr/>
        <p:nvPr/>
      </p:nvGrpSpPr>
      <p:grpSpPr>
        <a:xfrm>
          <a:off x="0" y="0"/>
          <a:ext cx="0" cy="0"/>
          <a:chOff x="0" y="0"/>
          <a:chExt cx="0" cy="0"/>
        </a:xfrm>
      </p:grpSpPr>
      <p:sp>
        <p:nvSpPr>
          <p:cNvPr id="67" name="Shape 67"/>
          <p:cNvSpPr txBox="1"/>
          <p:nvPr/>
        </p:nvSpPr>
        <p:spPr>
          <a:xfrm>
            <a:off x="139025" y="125600"/>
            <a:ext cx="3165299" cy="461699"/>
          </a:xfrm>
          <a:prstGeom prst="rect">
            <a:avLst/>
          </a:prstGeom>
          <a:noFill/>
          <a:ln>
            <a:noFill/>
          </a:ln>
        </p:spPr>
        <p:txBody>
          <a:bodyPr anchorCtr="0" anchor="t" bIns="91425" lIns="91425" rIns="91425" tIns="91425">
            <a:noAutofit/>
          </a:bodyPr>
          <a:lstStyle/>
          <a:p>
            <a:pPr>
              <a:spcBef>
                <a:spcPts val="0"/>
              </a:spcBef>
              <a:buNone/>
            </a:pPr>
            <a:r>
              <a:rPr lang="en" sz="3000">
                <a:solidFill>
                  <a:srgbClr val="D9D9D9"/>
                </a:solidFill>
                <a:latin typeface="Times New Roman"/>
                <a:ea typeface="Times New Roman"/>
                <a:cs typeface="Times New Roman"/>
                <a:sym typeface="Times New Roman"/>
              </a:rPr>
              <a:t>Salvador Dali</a:t>
            </a:r>
          </a:p>
        </p:txBody>
      </p:sp>
      <p:sp>
        <p:nvSpPr>
          <p:cNvPr id="68" name="Shape 68"/>
          <p:cNvSpPr txBox="1"/>
          <p:nvPr/>
        </p:nvSpPr>
        <p:spPr>
          <a:xfrm>
            <a:off x="260375" y="722650"/>
            <a:ext cx="2436600" cy="4220100"/>
          </a:xfrm>
          <a:prstGeom prst="rect">
            <a:avLst/>
          </a:prstGeom>
          <a:noFill/>
          <a:ln>
            <a:noFill/>
          </a:ln>
        </p:spPr>
        <p:txBody>
          <a:bodyPr anchorCtr="0" anchor="t" bIns="91425" lIns="91425" rIns="91425" tIns="91425">
            <a:noAutofit/>
          </a:bodyPr>
          <a:lstStyle/>
          <a:p>
            <a:pPr>
              <a:spcBef>
                <a:spcPts val="0"/>
              </a:spcBef>
              <a:buNone/>
            </a:pPr>
            <a:r>
              <a:rPr lang="en" sz="1200">
                <a:solidFill>
                  <a:srgbClr val="FFFFFF"/>
                </a:solidFill>
                <a:latin typeface="Times New Roman"/>
                <a:ea typeface="Times New Roman"/>
                <a:cs typeface="Times New Roman"/>
                <a:sym typeface="Times New Roman"/>
              </a:rPr>
              <a:t>Salvador Dali is a well known surrealist artist from the mid-1930’s. Dali’s inspirations were known as Pablo Picasso and Joan Mirró; also in general known as Classical and Renaissance which became obvious through his “hyper-realistic style” and “religious symbolism” that is shown throughout his work. However though, he painted subjects related to Catholic religion that he found a way to give it an illusionistic twist similar to his other works. Unlike other artists, he transitioned through different types of style, going from impressionism to surrealism, to his classical period becoming an evolving artist in multiple  movements. Dali painted in two mediums; oil paint and watercolor paint on canvas. </a:t>
            </a:r>
          </a:p>
        </p:txBody>
      </p:sp>
      <p:pic>
        <p:nvPicPr>
          <p:cNvPr id="69" name="Shape 69"/>
          <p:cNvPicPr preferRelativeResize="0"/>
          <p:nvPr/>
        </p:nvPicPr>
        <p:blipFill>
          <a:blip r:embed="rId3">
            <a:alphaModFix/>
          </a:blip>
          <a:stretch>
            <a:fillRect/>
          </a:stretch>
        </p:blipFill>
        <p:spPr>
          <a:xfrm>
            <a:off x="2737050" y="717875"/>
            <a:ext cx="3208349" cy="4220150"/>
          </a:xfrm>
          <a:prstGeom prst="rect">
            <a:avLst/>
          </a:prstGeom>
          <a:noFill/>
          <a:ln>
            <a:noFill/>
          </a:ln>
        </p:spPr>
      </p:pic>
      <p:sp>
        <p:nvSpPr>
          <p:cNvPr id="70" name="Shape 70"/>
          <p:cNvSpPr txBox="1"/>
          <p:nvPr/>
        </p:nvSpPr>
        <p:spPr>
          <a:xfrm>
            <a:off x="6075975" y="717875"/>
            <a:ext cx="2567100" cy="4144800"/>
          </a:xfrm>
          <a:prstGeom prst="rect">
            <a:avLst/>
          </a:prstGeom>
          <a:noFill/>
          <a:ln>
            <a:noFill/>
          </a:ln>
        </p:spPr>
        <p:txBody>
          <a:bodyPr anchorCtr="0" anchor="t" bIns="91425" lIns="91425" rIns="91425" tIns="91425">
            <a:noAutofit/>
          </a:bodyPr>
          <a:lstStyle/>
          <a:p>
            <a:pPr>
              <a:spcBef>
                <a:spcPts val="0"/>
              </a:spcBef>
              <a:buNone/>
            </a:pPr>
            <a:r>
              <a:rPr lang="en" sz="1200">
                <a:solidFill>
                  <a:srgbClr val="999999"/>
                </a:solidFill>
                <a:latin typeface="Times New Roman"/>
                <a:ea typeface="Times New Roman"/>
                <a:cs typeface="Times New Roman"/>
                <a:sym typeface="Times New Roman"/>
              </a:rPr>
              <a:t>“Surrealism is destructive, but it destroys only what it considers to be shackles limiting our vision.” </a:t>
            </a:r>
            <a:r>
              <a:rPr lang="en" sz="1200">
                <a:solidFill>
                  <a:srgbClr val="FFFFFF"/>
                </a:solidFill>
                <a:latin typeface="Times New Roman"/>
                <a:ea typeface="Times New Roman"/>
                <a:cs typeface="Times New Roman"/>
                <a:sym typeface="Times New Roman"/>
              </a:rPr>
              <a:t>Dali was known for using a variety of methods, one of them being </a:t>
            </a:r>
            <a:r>
              <a:rPr lang="en" sz="1200">
                <a:solidFill>
                  <a:srgbClr val="FFFFFF"/>
                </a:solidFill>
                <a:latin typeface="Times New Roman"/>
                <a:ea typeface="Times New Roman"/>
                <a:cs typeface="Times New Roman"/>
                <a:sym typeface="Times New Roman"/>
              </a:rPr>
              <a:t>"Paranoiac-Critical Method" which is described as a mental exercise of accessing the subconscious part of the mind to have an artistic inspiration. Dali is not only known for using this method to realize that dreams and imagination were just in his mind, but using this to change the world to what he wanted, not necessarily to change how the world was. Dali believed that an artist should focus on cultivating a delusion but still being aware in the back of their minds that “control and reason” will be pendant for a period of time. Dali thought this should be what people follow during daily courses of people’s lives and when interacting with others.</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4" name="Shape 74"/>
        <p:cNvGrpSpPr/>
        <p:nvPr/>
      </p:nvGrpSpPr>
      <p:grpSpPr>
        <a:xfrm>
          <a:off x="0" y="0"/>
          <a:ext cx="0" cy="0"/>
          <a:chOff x="0" y="0"/>
          <a:chExt cx="0" cy="0"/>
        </a:xfrm>
      </p:grpSpPr>
      <p:sp>
        <p:nvSpPr>
          <p:cNvPr id="75" name="Shape 75"/>
          <p:cNvSpPr txBox="1"/>
          <p:nvPr/>
        </p:nvSpPr>
        <p:spPr>
          <a:xfrm>
            <a:off x="4209100" y="998025"/>
            <a:ext cx="4210199" cy="3724500"/>
          </a:xfrm>
          <a:prstGeom prst="rect">
            <a:avLst/>
          </a:prstGeom>
          <a:noFill/>
          <a:ln>
            <a:noFill/>
          </a:ln>
        </p:spPr>
        <p:txBody>
          <a:bodyPr anchorCtr="0" anchor="t" bIns="91425" lIns="91425" rIns="91425" tIns="91425">
            <a:noAutofit/>
          </a:bodyPr>
          <a:lstStyle/>
          <a:p>
            <a:pPr>
              <a:spcBef>
                <a:spcPts val="0"/>
              </a:spcBef>
              <a:buNone/>
            </a:pPr>
            <a:r>
              <a:rPr lang="en" sz="1200">
                <a:solidFill>
                  <a:srgbClr val="FFFFFF"/>
                </a:solidFill>
                <a:latin typeface="Times New Roman"/>
                <a:ea typeface="Times New Roman"/>
                <a:cs typeface="Times New Roman"/>
                <a:sym typeface="Times New Roman"/>
              </a:rPr>
              <a:t>John Wilde is an artist born in Milwaukee who got his degree at UW- Madison before he served in the war. John Wilde’s inspiration or style of his work is described as a modern extension of traditional realistic styles. He also paints in a way of Italian Renaissance art mixed with fantasy art connecting with Northern European Traditions. A personal inspiration of Wilde’s was a man named Marshall Glasier who was an artist born in Wauwatosa.  Because of the originality of John Wilde’s renderings of living forms, his art is put into the category of surrealism and magic realism. Wilde is mostly known for creating art that expresses love and death. John Wilde’s medium is a use of oil on wood, canvas, or board. Wilde used his studio space wisely to develop his common themes for his physical surroundings, as well as using the peace to recreate images from his own imagination. Either this would be the case, or Wilde would go off of sketches he made during the war and bring them back to life with paintings. When Wilde would have to think about what to paint, he would say he would have to be, </a:t>
            </a:r>
            <a:r>
              <a:rPr lang="en" sz="1200">
                <a:solidFill>
                  <a:srgbClr val="999999"/>
                </a:solidFill>
                <a:latin typeface="Times New Roman"/>
                <a:ea typeface="Times New Roman"/>
                <a:cs typeface="Times New Roman"/>
                <a:sym typeface="Times New Roman"/>
              </a:rPr>
              <a:t>“alone with my true love, a little (studio) work, a little yard work". </a:t>
            </a:r>
            <a:r>
              <a:rPr lang="en" sz="1200">
                <a:solidFill>
                  <a:srgbClr val="FFFFFF"/>
                </a:solidFill>
                <a:latin typeface="Times New Roman"/>
                <a:ea typeface="Times New Roman"/>
                <a:cs typeface="Times New Roman"/>
                <a:sym typeface="Times New Roman"/>
              </a:rPr>
              <a:t>He continued by saying, </a:t>
            </a:r>
            <a:r>
              <a:rPr lang="en" sz="1200">
                <a:solidFill>
                  <a:srgbClr val="999999"/>
                </a:solidFill>
                <a:latin typeface="Times New Roman"/>
                <a:ea typeface="Times New Roman"/>
                <a:cs typeface="Times New Roman"/>
                <a:sym typeface="Times New Roman"/>
              </a:rPr>
              <a:t>"no one to see, no one around, no nonsense.” </a:t>
            </a:r>
          </a:p>
        </p:txBody>
      </p:sp>
      <p:sp>
        <p:nvSpPr>
          <p:cNvPr id="76" name="Shape 76"/>
          <p:cNvSpPr txBox="1"/>
          <p:nvPr/>
        </p:nvSpPr>
        <p:spPr>
          <a:xfrm>
            <a:off x="5712225" y="400475"/>
            <a:ext cx="3089699" cy="476100"/>
          </a:xfrm>
          <a:prstGeom prst="rect">
            <a:avLst/>
          </a:prstGeom>
          <a:noFill/>
          <a:ln>
            <a:noFill/>
          </a:ln>
        </p:spPr>
        <p:txBody>
          <a:bodyPr anchorCtr="0" anchor="t" bIns="91425" lIns="91425" rIns="91425" tIns="91425">
            <a:noAutofit/>
          </a:bodyPr>
          <a:lstStyle/>
          <a:p>
            <a:pPr>
              <a:spcBef>
                <a:spcPts val="0"/>
              </a:spcBef>
              <a:buNone/>
            </a:pPr>
            <a:r>
              <a:rPr lang="en" sz="3000">
                <a:solidFill>
                  <a:srgbClr val="FFFFFF"/>
                </a:solidFill>
                <a:latin typeface="Times New Roman"/>
                <a:ea typeface="Times New Roman"/>
                <a:cs typeface="Times New Roman"/>
                <a:sym typeface="Times New Roman"/>
              </a:rPr>
              <a:t>John Wilde</a:t>
            </a:r>
          </a:p>
        </p:txBody>
      </p:sp>
      <p:pic>
        <p:nvPicPr>
          <p:cNvPr id="77" name="Shape 77"/>
          <p:cNvPicPr preferRelativeResize="0"/>
          <p:nvPr/>
        </p:nvPicPr>
        <p:blipFill rotWithShape="1">
          <a:blip r:embed="rId3">
            <a:alphaModFix/>
          </a:blip>
          <a:srcRect b="0" l="11294" r="11771" t="14690"/>
          <a:stretch/>
        </p:blipFill>
        <p:spPr>
          <a:xfrm>
            <a:off x="72725" y="568525"/>
            <a:ext cx="3893674" cy="4210000"/>
          </a:xfrm>
          <a:prstGeom prst="rect">
            <a:avLst/>
          </a:prstGeom>
          <a:noFill/>
          <a:ln>
            <a:noFill/>
          </a:ln>
        </p:spPr>
      </p:pic>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1" name="Shape 81"/>
        <p:cNvGrpSpPr/>
        <p:nvPr/>
      </p:nvGrpSpPr>
      <p:grpSpPr>
        <a:xfrm>
          <a:off x="0" y="0"/>
          <a:ext cx="0" cy="0"/>
          <a:chOff x="0" y="0"/>
          <a:chExt cx="0" cy="0"/>
        </a:xfrm>
      </p:grpSpPr>
      <p:sp>
        <p:nvSpPr>
          <p:cNvPr id="82" name="Shape 82"/>
          <p:cNvSpPr txBox="1"/>
          <p:nvPr/>
        </p:nvSpPr>
        <p:spPr>
          <a:xfrm>
            <a:off x="-47600" y="17775"/>
            <a:ext cx="8615999" cy="666899"/>
          </a:xfrm>
          <a:prstGeom prst="rect">
            <a:avLst/>
          </a:prstGeom>
          <a:noFill/>
          <a:ln>
            <a:noFill/>
          </a:ln>
        </p:spPr>
        <p:txBody>
          <a:bodyPr anchorCtr="0" anchor="t" bIns="91425" lIns="91425" rIns="91425" tIns="91425">
            <a:noAutofit/>
          </a:bodyPr>
          <a:lstStyle/>
          <a:p>
            <a:pPr>
              <a:spcBef>
                <a:spcPts val="0"/>
              </a:spcBef>
              <a:buNone/>
            </a:pPr>
            <a:r>
              <a:rPr lang="en" sz="3000">
                <a:solidFill>
                  <a:srgbClr val="FFFFFF"/>
                </a:solidFill>
                <a:latin typeface="Times New Roman"/>
                <a:ea typeface="Times New Roman"/>
                <a:cs typeface="Times New Roman"/>
                <a:sym typeface="Times New Roman"/>
              </a:rPr>
              <a:t>Analysis of “Miracle of Birth” by Vladimir Kush</a:t>
            </a:r>
          </a:p>
        </p:txBody>
      </p:sp>
      <p:pic>
        <p:nvPicPr>
          <p:cNvPr id="83" name="Shape 83"/>
          <p:cNvPicPr preferRelativeResize="0"/>
          <p:nvPr/>
        </p:nvPicPr>
        <p:blipFill>
          <a:blip r:embed="rId3">
            <a:alphaModFix/>
          </a:blip>
          <a:stretch>
            <a:fillRect/>
          </a:stretch>
        </p:blipFill>
        <p:spPr>
          <a:xfrm>
            <a:off x="189475" y="661750"/>
            <a:ext cx="4191000" cy="4369624"/>
          </a:xfrm>
          <a:prstGeom prst="rect">
            <a:avLst/>
          </a:prstGeom>
          <a:noFill/>
          <a:ln>
            <a:noFill/>
          </a:ln>
        </p:spPr>
      </p:pic>
      <p:sp>
        <p:nvSpPr>
          <p:cNvPr id="84" name="Shape 84"/>
          <p:cNvSpPr txBox="1"/>
          <p:nvPr/>
        </p:nvSpPr>
        <p:spPr>
          <a:xfrm>
            <a:off x="4451825" y="684675"/>
            <a:ext cx="3986099" cy="4168200"/>
          </a:xfrm>
          <a:prstGeom prst="rect">
            <a:avLst/>
          </a:prstGeom>
          <a:noFill/>
          <a:ln>
            <a:noFill/>
          </a:ln>
        </p:spPr>
        <p:txBody>
          <a:bodyPr anchorCtr="0" anchor="t" bIns="91425" lIns="91425" rIns="91425" tIns="91425">
            <a:noAutofit/>
          </a:bodyPr>
          <a:lstStyle/>
          <a:p>
            <a:pPr indent="-304800" lvl="0" marL="457200" rtl="0">
              <a:spcBef>
                <a:spcPts val="0"/>
              </a:spcBef>
              <a:buClr>
                <a:srgbClr val="FFFFFF"/>
              </a:buClr>
              <a:buSzPct val="100000"/>
              <a:buFont typeface="Times New Roman"/>
              <a:buChar char="❏"/>
            </a:pPr>
            <a:r>
              <a:rPr lang="en" sz="1200">
                <a:solidFill>
                  <a:srgbClr val="FFFFFF"/>
                </a:solidFill>
                <a:latin typeface="Times New Roman"/>
                <a:ea typeface="Times New Roman"/>
                <a:cs typeface="Times New Roman"/>
                <a:sym typeface="Times New Roman"/>
              </a:rPr>
              <a:t>The “miracle” is emphasized by the structure of the painting that resembles circles in the water. The colors and the lightness of the brushstrokes gives the painting more of a beautiful interpretation of the birth of Christ. </a:t>
            </a:r>
          </a:p>
          <a:p>
            <a:pPr indent="-304800" lvl="0" marL="457200" rtl="0">
              <a:spcBef>
                <a:spcPts val="0"/>
              </a:spcBef>
              <a:buClr>
                <a:srgbClr val="FFFFFF"/>
              </a:buClr>
              <a:buSzPct val="100000"/>
              <a:buFont typeface="Times New Roman"/>
              <a:buChar char="❏"/>
            </a:pPr>
            <a:r>
              <a:rPr lang="en" sz="1200">
                <a:solidFill>
                  <a:srgbClr val="FFFFFF"/>
                </a:solidFill>
                <a:latin typeface="Times New Roman"/>
                <a:ea typeface="Times New Roman"/>
                <a:cs typeface="Times New Roman"/>
                <a:sym typeface="Times New Roman"/>
              </a:rPr>
              <a:t>The motif being exposed in this piece is Christ’s birth. This can be proved by the tons of different symbols hidden in the painting.</a:t>
            </a:r>
          </a:p>
          <a:p>
            <a:pPr indent="-304800" lvl="0" marL="457200" rtl="0">
              <a:spcBef>
                <a:spcPts val="0"/>
              </a:spcBef>
              <a:buClr>
                <a:srgbClr val="FFFFFF"/>
              </a:buClr>
              <a:buSzPct val="100000"/>
              <a:buFont typeface="Times New Roman"/>
              <a:buChar char="❏"/>
            </a:pPr>
            <a:r>
              <a:rPr lang="en" sz="1200">
                <a:solidFill>
                  <a:srgbClr val="FFFFFF"/>
                </a:solidFill>
                <a:latin typeface="Times New Roman"/>
                <a:ea typeface="Times New Roman"/>
                <a:cs typeface="Times New Roman"/>
                <a:sym typeface="Times New Roman"/>
              </a:rPr>
              <a:t>Symbols in the piece:</a:t>
            </a:r>
          </a:p>
          <a:p>
            <a:pPr indent="-304800" lvl="0" marL="457200" rtl="0">
              <a:spcBef>
                <a:spcPts val="0"/>
              </a:spcBef>
              <a:buClr>
                <a:srgbClr val="FFFFFF"/>
              </a:buClr>
              <a:buSzPct val="100000"/>
              <a:buFont typeface="Times New Roman"/>
              <a:buChar char="➔"/>
            </a:pPr>
            <a:r>
              <a:rPr lang="en" sz="1200">
                <a:solidFill>
                  <a:srgbClr val="FFFFFF"/>
                </a:solidFill>
                <a:latin typeface="Times New Roman"/>
                <a:ea typeface="Times New Roman"/>
                <a:cs typeface="Times New Roman"/>
                <a:sym typeface="Times New Roman"/>
              </a:rPr>
              <a:t>The cloud appeared in the background in the shape of an “annunciation dove” which was the act of conception that took place in the virgin’s ear. This can also explain why the dove is near the virgin and none of the other people. </a:t>
            </a:r>
          </a:p>
          <a:p>
            <a:pPr indent="-304800" lvl="0" marL="457200" rtl="0">
              <a:spcBef>
                <a:spcPts val="0"/>
              </a:spcBef>
              <a:buClr>
                <a:srgbClr val="FFFFFF"/>
              </a:buClr>
              <a:buSzPct val="100000"/>
              <a:buFont typeface="Times New Roman"/>
              <a:buChar char="➔"/>
            </a:pPr>
            <a:r>
              <a:rPr lang="en" sz="1200">
                <a:solidFill>
                  <a:srgbClr val="FFFFFF"/>
                </a:solidFill>
                <a:latin typeface="Times New Roman"/>
                <a:ea typeface="Times New Roman"/>
                <a:cs typeface="Times New Roman"/>
                <a:sym typeface="Times New Roman"/>
              </a:rPr>
              <a:t>The logo on the flower pot in the shape of a IHS (Iesus Hristos Soter) which means Jesus Christ Conquers and this is also apart of the Catholic religion.</a:t>
            </a:r>
          </a:p>
          <a:p>
            <a:pPr lvl="0">
              <a:spcBef>
                <a:spcPts val="0"/>
              </a:spcBef>
              <a:buNone/>
            </a:pPr>
            <a:r>
              <a:t/>
            </a:r>
            <a:endParaRPr sz="1200">
              <a:solidFill>
                <a:srgbClr val="FFFFFF"/>
              </a:solidFill>
              <a:latin typeface="Times New Roman"/>
              <a:ea typeface="Times New Roman"/>
              <a:cs typeface="Times New Roman"/>
              <a:sym typeface="Times New Roman"/>
            </a:endParaRP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8" name="Shape 88"/>
        <p:cNvGrpSpPr/>
        <p:nvPr/>
      </p:nvGrpSpPr>
      <p:grpSpPr>
        <a:xfrm>
          <a:off x="0" y="0"/>
          <a:ext cx="0" cy="0"/>
          <a:chOff x="0" y="0"/>
          <a:chExt cx="0" cy="0"/>
        </a:xfrm>
      </p:grpSpPr>
      <p:sp>
        <p:nvSpPr>
          <p:cNvPr id="89" name="Shape 89"/>
          <p:cNvSpPr txBox="1"/>
          <p:nvPr/>
        </p:nvSpPr>
        <p:spPr>
          <a:xfrm>
            <a:off x="4380475" y="111100"/>
            <a:ext cx="4645499" cy="532199"/>
          </a:xfrm>
          <a:prstGeom prst="rect">
            <a:avLst/>
          </a:prstGeom>
          <a:noFill/>
          <a:ln>
            <a:noFill/>
          </a:ln>
        </p:spPr>
        <p:txBody>
          <a:bodyPr anchorCtr="0" anchor="t" bIns="91425" lIns="91425" rIns="91425" tIns="91425">
            <a:noAutofit/>
          </a:bodyPr>
          <a:lstStyle/>
          <a:p>
            <a:pPr>
              <a:spcBef>
                <a:spcPts val="0"/>
              </a:spcBef>
              <a:buNone/>
            </a:pPr>
            <a:r>
              <a:rPr lang="en" sz="3000">
                <a:solidFill>
                  <a:srgbClr val="FFFFFF"/>
                </a:solidFill>
                <a:latin typeface="Times New Roman"/>
                <a:ea typeface="Times New Roman"/>
                <a:cs typeface="Times New Roman"/>
                <a:sym typeface="Times New Roman"/>
              </a:rPr>
              <a:t>Techniques of “Miracle of Birth” by Vladimir Kush </a:t>
            </a:r>
          </a:p>
        </p:txBody>
      </p:sp>
      <p:pic>
        <p:nvPicPr>
          <p:cNvPr id="90" name="Shape 90"/>
          <p:cNvPicPr preferRelativeResize="0"/>
          <p:nvPr/>
        </p:nvPicPr>
        <p:blipFill>
          <a:blip r:embed="rId3">
            <a:alphaModFix/>
          </a:blip>
          <a:stretch>
            <a:fillRect/>
          </a:stretch>
        </p:blipFill>
        <p:spPr>
          <a:xfrm>
            <a:off x="0" y="381500"/>
            <a:ext cx="4380475" cy="4380475"/>
          </a:xfrm>
          <a:prstGeom prst="rect">
            <a:avLst/>
          </a:prstGeom>
          <a:noFill/>
          <a:ln>
            <a:noFill/>
          </a:ln>
        </p:spPr>
      </p:pic>
      <p:sp>
        <p:nvSpPr>
          <p:cNvPr id="91" name="Shape 91"/>
          <p:cNvSpPr txBox="1"/>
          <p:nvPr/>
        </p:nvSpPr>
        <p:spPr>
          <a:xfrm>
            <a:off x="4437750" y="1285875"/>
            <a:ext cx="3677100" cy="1073699"/>
          </a:xfrm>
          <a:prstGeom prst="rect">
            <a:avLst/>
          </a:prstGeom>
          <a:noFill/>
          <a:ln>
            <a:noFill/>
          </a:ln>
        </p:spPr>
        <p:txBody>
          <a:bodyPr anchorCtr="0" anchor="t" bIns="91425" lIns="91425" rIns="91425" tIns="91425">
            <a:noAutofit/>
          </a:bodyPr>
          <a:lstStyle/>
          <a:p>
            <a:pPr>
              <a:spcBef>
                <a:spcPts val="0"/>
              </a:spcBef>
              <a:buNone/>
            </a:pPr>
            <a:r>
              <a:rPr lang="en" sz="1200">
                <a:solidFill>
                  <a:srgbClr val="FFFFFF"/>
                </a:solidFill>
                <a:latin typeface="Times New Roman"/>
                <a:ea typeface="Times New Roman"/>
                <a:cs typeface="Times New Roman"/>
                <a:sym typeface="Times New Roman"/>
              </a:rPr>
              <a:t>Vladimir uses the shape of a dove to make the meaning deeper and separated it from the other white clouds to make sure there is a clear view of it to deeper the meaning. Kush also makes the shape of a circle to show that the baby is the main meaning of the piece. </a:t>
            </a:r>
          </a:p>
        </p:txBody>
      </p:sp>
      <p:sp>
        <p:nvSpPr>
          <p:cNvPr id="92" name="Shape 92"/>
          <p:cNvSpPr/>
          <p:nvPr/>
        </p:nvSpPr>
        <p:spPr>
          <a:xfrm rot="-10068630">
            <a:off x="2004853" y="1312906"/>
            <a:ext cx="2483593" cy="237186"/>
          </a:xfrm>
          <a:prstGeom prst="rightArrow">
            <a:avLst>
              <a:gd fmla="val 61790" name="adj1"/>
              <a:gd fmla="val 50000" name="adj2"/>
            </a:avLst>
          </a:prstGeom>
          <a:solidFill>
            <a:srgbClr val="5B0F00"/>
          </a:solidFill>
          <a:ln cap="flat" cmpd="sng" w="9525">
            <a:solidFill>
              <a:srgbClr val="434343"/>
            </a:solidFill>
            <a:prstDash val="solid"/>
            <a:round/>
            <a:headEnd len="med" w="med" type="none"/>
            <a:tailEnd len="med" w="med" type="none"/>
          </a:ln>
        </p:spPr>
        <p:txBody>
          <a:bodyPr anchorCtr="0" anchor="ctr" bIns="91425" lIns="91425" rIns="91425" tIns="91425">
            <a:noAutofit/>
          </a:bodyPr>
          <a:lstStyle/>
          <a:p>
            <a:pPr lvl="0" rtl="0">
              <a:spcBef>
                <a:spcPts val="0"/>
              </a:spcBef>
              <a:buNone/>
            </a:pPr>
            <a:r>
              <a:t/>
            </a:r>
            <a:endParaRPr/>
          </a:p>
        </p:txBody>
      </p:sp>
      <p:sp>
        <p:nvSpPr>
          <p:cNvPr id="93" name="Shape 93"/>
          <p:cNvSpPr/>
          <p:nvPr/>
        </p:nvSpPr>
        <p:spPr>
          <a:xfrm rot="10284676">
            <a:off x="2220289" y="2147300"/>
            <a:ext cx="2257920" cy="237300"/>
          </a:xfrm>
          <a:prstGeom prst="rightArrow">
            <a:avLst>
              <a:gd fmla="val 61790" name="adj1"/>
              <a:gd fmla="val 50000" name="adj2"/>
            </a:avLst>
          </a:prstGeom>
          <a:solidFill>
            <a:srgbClr val="5B0F00"/>
          </a:solidFill>
          <a:ln cap="flat" cmpd="sng" w="9525">
            <a:solidFill>
              <a:srgbClr val="434343"/>
            </a:solidFill>
            <a:prstDash val="solid"/>
            <a:round/>
            <a:headEnd len="med" w="med" type="none"/>
            <a:tailEnd len="med" w="med" type="none"/>
          </a:ln>
        </p:spPr>
        <p:txBody>
          <a:bodyPr anchorCtr="0" anchor="ctr" bIns="91425" lIns="91425" rIns="91425" tIns="91425">
            <a:noAutofit/>
          </a:bodyPr>
          <a:lstStyle/>
          <a:p>
            <a:pPr lvl="0" rtl="0">
              <a:spcBef>
                <a:spcPts val="0"/>
              </a:spcBef>
              <a:buNone/>
            </a:pPr>
            <a:r>
              <a:t/>
            </a:r>
            <a:endParaRPr/>
          </a:p>
        </p:txBody>
      </p:sp>
      <p:sp>
        <p:nvSpPr>
          <p:cNvPr id="94" name="Shape 94"/>
          <p:cNvSpPr txBox="1"/>
          <p:nvPr/>
        </p:nvSpPr>
        <p:spPr>
          <a:xfrm>
            <a:off x="4918775" y="2359575"/>
            <a:ext cx="2971499" cy="786599"/>
          </a:xfrm>
          <a:prstGeom prst="rect">
            <a:avLst/>
          </a:prstGeom>
          <a:noFill/>
          <a:ln>
            <a:noFill/>
          </a:ln>
        </p:spPr>
        <p:txBody>
          <a:bodyPr anchorCtr="0" anchor="t" bIns="91425" lIns="91425" rIns="91425" tIns="91425">
            <a:noAutofit/>
          </a:bodyPr>
          <a:lstStyle/>
          <a:p>
            <a:pPr>
              <a:spcBef>
                <a:spcPts val="0"/>
              </a:spcBef>
              <a:buNone/>
            </a:pPr>
            <a:r>
              <a:rPr lang="en" sz="1200">
                <a:solidFill>
                  <a:srgbClr val="FFFFFF"/>
                </a:solidFill>
                <a:latin typeface="Times New Roman"/>
                <a:ea typeface="Times New Roman"/>
                <a:cs typeface="Times New Roman"/>
                <a:sym typeface="Times New Roman"/>
              </a:rPr>
              <a:t>The scenery of the background gives you a happy feeling because it looks peaceful and calming to the viewer. </a:t>
            </a:r>
          </a:p>
        </p:txBody>
      </p:sp>
      <p:sp>
        <p:nvSpPr>
          <p:cNvPr id="95" name="Shape 95"/>
          <p:cNvSpPr txBox="1"/>
          <p:nvPr/>
        </p:nvSpPr>
        <p:spPr>
          <a:xfrm>
            <a:off x="4581725" y="3146175"/>
            <a:ext cx="2883900" cy="698999"/>
          </a:xfrm>
          <a:prstGeom prst="rect">
            <a:avLst/>
          </a:prstGeom>
          <a:noFill/>
          <a:ln>
            <a:noFill/>
          </a:ln>
        </p:spPr>
        <p:txBody>
          <a:bodyPr anchorCtr="0" anchor="t" bIns="91425" lIns="91425" rIns="91425" tIns="91425">
            <a:noAutofit/>
          </a:bodyPr>
          <a:lstStyle/>
          <a:p>
            <a:pPr>
              <a:spcBef>
                <a:spcPts val="0"/>
              </a:spcBef>
              <a:buNone/>
            </a:pPr>
            <a:r>
              <a:rPr lang="en" sz="1200">
                <a:solidFill>
                  <a:srgbClr val="FFFFFF"/>
                </a:solidFill>
                <a:latin typeface="Times New Roman"/>
                <a:ea typeface="Times New Roman"/>
                <a:cs typeface="Times New Roman"/>
                <a:sym typeface="Times New Roman"/>
              </a:rPr>
              <a:t>The colors in the painting are mostly cool colors, but he makes the green of the leaves and/or people more vivid to catch the viewer’s attention. </a:t>
            </a:r>
          </a:p>
        </p:txBody>
      </p:sp>
      <p:sp>
        <p:nvSpPr>
          <p:cNvPr id="96" name="Shape 96"/>
          <p:cNvSpPr txBox="1"/>
          <p:nvPr/>
        </p:nvSpPr>
        <p:spPr>
          <a:xfrm>
            <a:off x="5006425" y="4019925"/>
            <a:ext cx="2883900" cy="636600"/>
          </a:xfrm>
          <a:prstGeom prst="rect">
            <a:avLst/>
          </a:prstGeom>
          <a:noFill/>
          <a:ln>
            <a:noFill/>
          </a:ln>
        </p:spPr>
        <p:txBody>
          <a:bodyPr anchorCtr="0" anchor="t" bIns="91425" lIns="91425" rIns="91425" tIns="91425">
            <a:noAutofit/>
          </a:bodyPr>
          <a:lstStyle/>
          <a:p>
            <a:pPr>
              <a:spcBef>
                <a:spcPts val="0"/>
              </a:spcBef>
              <a:buNone/>
            </a:pPr>
            <a:r>
              <a:rPr lang="en" sz="1200">
                <a:solidFill>
                  <a:srgbClr val="FFFFFF"/>
                </a:solidFill>
                <a:latin typeface="Times New Roman"/>
                <a:ea typeface="Times New Roman"/>
                <a:cs typeface="Times New Roman"/>
                <a:sym typeface="Times New Roman"/>
              </a:rPr>
              <a:t>Kush uses the space of the painting to put the plant in the center of it to make sure that it is the main focus. </a:t>
            </a:r>
          </a:p>
        </p:txBody>
      </p:sp>
      <p:sp>
        <p:nvSpPr>
          <p:cNvPr id="97" name="Shape 97"/>
          <p:cNvSpPr/>
          <p:nvPr/>
        </p:nvSpPr>
        <p:spPr>
          <a:xfrm rot="-10003458">
            <a:off x="1904487" y="3129202"/>
            <a:ext cx="2685979" cy="237296"/>
          </a:xfrm>
          <a:prstGeom prst="rightArrow">
            <a:avLst>
              <a:gd fmla="val 61790" name="adj1"/>
              <a:gd fmla="val 50000" name="adj2"/>
            </a:avLst>
          </a:prstGeom>
          <a:solidFill>
            <a:srgbClr val="5B0F00"/>
          </a:solidFill>
          <a:ln cap="flat" cmpd="sng" w="9525">
            <a:solidFill>
              <a:srgbClr val="434343"/>
            </a:solidFill>
            <a:prstDash val="solid"/>
            <a:round/>
            <a:headEnd len="med" w="med" type="none"/>
            <a:tailEnd len="med" w="med" type="none"/>
          </a:ln>
        </p:spPr>
        <p:txBody>
          <a:bodyPr anchorCtr="0" anchor="ctr" bIns="91425" lIns="91425" rIns="91425" tIns="91425">
            <a:noAutofit/>
          </a:bodyPr>
          <a:lstStyle/>
          <a:p>
            <a:pPr lvl="0" rtl="0">
              <a:spcBef>
                <a:spcPts val="0"/>
              </a:spcBef>
              <a:buNone/>
            </a:pPr>
            <a:r>
              <a:t/>
            </a:r>
            <a:endParaRPr/>
          </a:p>
        </p:txBody>
      </p:sp>
      <p:sp>
        <p:nvSpPr>
          <p:cNvPr id="98" name="Shape 98"/>
          <p:cNvSpPr/>
          <p:nvPr/>
        </p:nvSpPr>
        <p:spPr>
          <a:xfrm rot="-10505495">
            <a:off x="2587477" y="4116107"/>
            <a:ext cx="2257980" cy="237252"/>
          </a:xfrm>
          <a:prstGeom prst="rightArrow">
            <a:avLst>
              <a:gd fmla="val 61790" name="adj1"/>
              <a:gd fmla="val 50000" name="adj2"/>
            </a:avLst>
          </a:prstGeom>
          <a:solidFill>
            <a:srgbClr val="5B0F00"/>
          </a:solidFill>
          <a:ln cap="flat" cmpd="sng" w="9525">
            <a:solidFill>
              <a:srgbClr val="434343"/>
            </a:solidFill>
            <a:prstDash val="solid"/>
            <a:round/>
            <a:headEnd len="med" w="med" type="none"/>
            <a:tailEnd len="med" w="med" type="none"/>
          </a:ln>
        </p:spPr>
        <p:txBody>
          <a:bodyPr anchorCtr="0" anchor="ctr" bIns="91425" lIns="91425" rIns="91425" tIns="91425">
            <a:noAutofit/>
          </a:bodyPr>
          <a:lstStyle/>
          <a:p>
            <a:pPr lvl="0" rtl="0">
              <a:spcBef>
                <a:spcPts val="0"/>
              </a:spcBef>
              <a:buNone/>
            </a:pPr>
            <a:r>
              <a:t/>
            </a:r>
            <a:endParaRP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2" name="Shape 102"/>
        <p:cNvGrpSpPr/>
        <p:nvPr/>
      </p:nvGrpSpPr>
      <p:grpSpPr>
        <a:xfrm>
          <a:off x="0" y="0"/>
          <a:ext cx="0" cy="0"/>
          <a:chOff x="0" y="0"/>
          <a:chExt cx="0" cy="0"/>
        </a:xfrm>
      </p:grpSpPr>
      <p:sp>
        <p:nvSpPr>
          <p:cNvPr id="103" name="Shape 103"/>
          <p:cNvSpPr txBox="1"/>
          <p:nvPr/>
        </p:nvSpPr>
        <p:spPr>
          <a:xfrm>
            <a:off x="129775" y="-112925"/>
            <a:ext cx="7663800" cy="513300"/>
          </a:xfrm>
          <a:prstGeom prst="rect">
            <a:avLst/>
          </a:prstGeom>
          <a:noFill/>
          <a:ln>
            <a:noFill/>
          </a:ln>
        </p:spPr>
        <p:txBody>
          <a:bodyPr anchorCtr="0" anchor="t" bIns="91425" lIns="91425" rIns="91425" tIns="91425">
            <a:noAutofit/>
          </a:bodyPr>
          <a:lstStyle/>
          <a:p>
            <a:pPr lvl="0" rtl="0">
              <a:spcBef>
                <a:spcPts val="0"/>
              </a:spcBef>
              <a:buNone/>
            </a:pPr>
            <a:r>
              <a:rPr lang="en" sz="3000">
                <a:solidFill>
                  <a:srgbClr val="FFFFFF"/>
                </a:solidFill>
                <a:latin typeface="Times New Roman"/>
                <a:ea typeface="Times New Roman"/>
                <a:cs typeface="Times New Roman"/>
                <a:sym typeface="Times New Roman"/>
              </a:rPr>
              <a:t>Analysis of  “</a:t>
            </a:r>
            <a:r>
              <a:rPr lang="en" sz="3000">
                <a:solidFill>
                  <a:srgbClr val="FFFFFF"/>
                </a:solidFill>
                <a:latin typeface="Times New Roman"/>
                <a:ea typeface="Times New Roman"/>
                <a:cs typeface="Times New Roman"/>
                <a:sym typeface="Times New Roman"/>
              </a:rPr>
              <a:t>Geopoliticus Child Watching the Birth of the New Man” by Salvador Dali</a:t>
            </a:r>
          </a:p>
        </p:txBody>
      </p:sp>
      <p:pic>
        <p:nvPicPr>
          <p:cNvPr id="104" name="Shape 104"/>
          <p:cNvPicPr preferRelativeResize="0"/>
          <p:nvPr/>
        </p:nvPicPr>
        <p:blipFill>
          <a:blip r:embed="rId3">
            <a:alphaModFix/>
          </a:blip>
          <a:stretch>
            <a:fillRect/>
          </a:stretch>
        </p:blipFill>
        <p:spPr>
          <a:xfrm>
            <a:off x="129775" y="914975"/>
            <a:ext cx="4499399" cy="4173100"/>
          </a:xfrm>
          <a:prstGeom prst="rect">
            <a:avLst/>
          </a:prstGeom>
          <a:noFill/>
          <a:ln>
            <a:noFill/>
          </a:ln>
        </p:spPr>
      </p:pic>
      <p:sp>
        <p:nvSpPr>
          <p:cNvPr id="105" name="Shape 105"/>
          <p:cNvSpPr txBox="1"/>
          <p:nvPr/>
        </p:nvSpPr>
        <p:spPr>
          <a:xfrm>
            <a:off x="4769200" y="969925"/>
            <a:ext cx="3882300" cy="3968400"/>
          </a:xfrm>
          <a:prstGeom prst="rect">
            <a:avLst/>
          </a:prstGeom>
          <a:noFill/>
          <a:ln>
            <a:noFill/>
          </a:ln>
        </p:spPr>
        <p:txBody>
          <a:bodyPr anchorCtr="0" anchor="t" bIns="91425" lIns="91425" rIns="91425" tIns="91425">
            <a:noAutofit/>
          </a:bodyPr>
          <a:lstStyle/>
          <a:p>
            <a:pPr indent="-304800" lvl="0" marL="457200" rtl="0">
              <a:spcBef>
                <a:spcPts val="0"/>
              </a:spcBef>
              <a:buClr>
                <a:srgbClr val="FFFFFF"/>
              </a:buClr>
              <a:buSzPct val="100000"/>
              <a:buFont typeface="Times New Roman"/>
              <a:buChar char="❏"/>
            </a:pPr>
            <a:r>
              <a:rPr lang="en" sz="1200">
                <a:solidFill>
                  <a:srgbClr val="FFFFFF"/>
                </a:solidFill>
                <a:latin typeface="Times New Roman"/>
                <a:ea typeface="Times New Roman"/>
                <a:cs typeface="Times New Roman"/>
                <a:sym typeface="Times New Roman"/>
              </a:rPr>
              <a:t>This piece was made to express America’s newfound importance that America held not only for Dali, but for the world.</a:t>
            </a:r>
          </a:p>
          <a:p>
            <a:pPr indent="-304800" lvl="0" marL="457200" rtl="0">
              <a:spcBef>
                <a:spcPts val="0"/>
              </a:spcBef>
              <a:buClr>
                <a:srgbClr val="FFFFFF"/>
              </a:buClr>
              <a:buSzPct val="100000"/>
              <a:buFont typeface="Times New Roman"/>
              <a:buChar char="❏"/>
            </a:pPr>
            <a:r>
              <a:rPr lang="en" sz="1200">
                <a:solidFill>
                  <a:srgbClr val="FFFFFF"/>
                </a:solidFill>
                <a:latin typeface="Times New Roman"/>
                <a:ea typeface="Times New Roman"/>
                <a:cs typeface="Times New Roman"/>
                <a:sym typeface="Times New Roman"/>
              </a:rPr>
              <a:t>Symbolism:</a:t>
            </a:r>
          </a:p>
          <a:p>
            <a:pPr indent="-304800" lvl="0" marL="457200" rtl="0">
              <a:spcBef>
                <a:spcPts val="0"/>
              </a:spcBef>
              <a:buClr>
                <a:srgbClr val="FFFFFF"/>
              </a:buClr>
              <a:buSzPct val="100000"/>
              <a:buFont typeface="Times New Roman"/>
              <a:buChar char="➔"/>
            </a:pPr>
            <a:r>
              <a:rPr lang="en" sz="1200">
                <a:solidFill>
                  <a:srgbClr val="FFFFFF"/>
                </a:solidFill>
                <a:latin typeface="Times New Roman"/>
                <a:ea typeface="Times New Roman"/>
                <a:cs typeface="Times New Roman"/>
                <a:sym typeface="Times New Roman"/>
              </a:rPr>
              <a:t>The man breaking out from the egg symbolizes that the world is emerging out of a “new nation” and America is gesturing a global transformation. </a:t>
            </a:r>
          </a:p>
          <a:p>
            <a:pPr indent="-304800" lvl="0" marL="457200" rtl="0">
              <a:spcBef>
                <a:spcPts val="0"/>
              </a:spcBef>
              <a:buClr>
                <a:srgbClr val="FFFFFF"/>
              </a:buClr>
              <a:buSzPct val="100000"/>
              <a:buFont typeface="Times New Roman"/>
              <a:buChar char="➔"/>
            </a:pPr>
            <a:r>
              <a:rPr lang="en" sz="1200">
                <a:solidFill>
                  <a:srgbClr val="FFFFFF"/>
                </a:solidFill>
                <a:latin typeface="Times New Roman"/>
                <a:ea typeface="Times New Roman"/>
                <a:cs typeface="Times New Roman"/>
                <a:sym typeface="Times New Roman"/>
              </a:rPr>
              <a:t>Africa and South America are detailed on the egg to represent the importance of the “third world.”</a:t>
            </a:r>
          </a:p>
          <a:p>
            <a:pPr indent="-304800" lvl="0" marL="457200" rtl="0">
              <a:spcBef>
                <a:spcPts val="0"/>
              </a:spcBef>
              <a:buClr>
                <a:srgbClr val="FFFFFF"/>
              </a:buClr>
              <a:buSzPct val="100000"/>
              <a:buFont typeface="Times New Roman"/>
              <a:buChar char="➔"/>
            </a:pPr>
            <a:r>
              <a:rPr lang="en" sz="1200">
                <a:solidFill>
                  <a:srgbClr val="FFFFFF"/>
                </a:solidFill>
                <a:latin typeface="Times New Roman"/>
                <a:ea typeface="Times New Roman"/>
                <a:cs typeface="Times New Roman"/>
                <a:sym typeface="Times New Roman"/>
              </a:rPr>
              <a:t>Europe is being crushed in the man’s hands, displaying that it’s decreasing its place as an international power. </a:t>
            </a:r>
          </a:p>
          <a:p>
            <a:pPr indent="-304800" lvl="0" marL="457200" rtl="0">
              <a:spcBef>
                <a:spcPts val="0"/>
              </a:spcBef>
              <a:buClr>
                <a:srgbClr val="FFFFFF"/>
              </a:buClr>
              <a:buSzPct val="100000"/>
              <a:buFont typeface="Times New Roman"/>
              <a:buChar char="➔"/>
            </a:pPr>
            <a:r>
              <a:rPr lang="en" sz="1200">
                <a:solidFill>
                  <a:srgbClr val="FFFFFF"/>
                </a:solidFill>
                <a:latin typeface="Times New Roman"/>
                <a:ea typeface="Times New Roman"/>
                <a:cs typeface="Times New Roman"/>
                <a:sym typeface="Times New Roman"/>
              </a:rPr>
              <a:t>The draped clothes below and above the egg is a representation of the placenta of a new nation which leads to the drop of blood symbolizing it can be born with a lot of agony and suffering. </a:t>
            </a:r>
          </a:p>
          <a:p>
            <a:pPr indent="-304800" lvl="0" marL="457200" rtl="0">
              <a:spcBef>
                <a:spcPts val="0"/>
              </a:spcBef>
              <a:buClr>
                <a:srgbClr val="FFFFFF"/>
              </a:buClr>
              <a:buSzPct val="100000"/>
              <a:buFont typeface="Times New Roman"/>
              <a:buChar char="➔"/>
            </a:pPr>
            <a:r>
              <a:rPr lang="en" sz="1200">
                <a:solidFill>
                  <a:srgbClr val="FFFFFF"/>
                </a:solidFill>
                <a:latin typeface="Times New Roman"/>
                <a:ea typeface="Times New Roman"/>
                <a:cs typeface="Times New Roman"/>
                <a:sym typeface="Times New Roman"/>
              </a:rPr>
              <a:t>The older woman on the right is pointing out the change happening and the child having a longer shadow than the woman represents a different age in the world. </a:t>
            </a: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9" name="Shape 109"/>
        <p:cNvGrpSpPr/>
        <p:nvPr/>
      </p:nvGrpSpPr>
      <p:grpSpPr>
        <a:xfrm>
          <a:off x="0" y="0"/>
          <a:ext cx="0" cy="0"/>
          <a:chOff x="0" y="0"/>
          <a:chExt cx="0" cy="0"/>
        </a:xfrm>
      </p:grpSpPr>
      <p:sp>
        <p:nvSpPr>
          <p:cNvPr id="110" name="Shape 110"/>
          <p:cNvSpPr txBox="1"/>
          <p:nvPr/>
        </p:nvSpPr>
        <p:spPr>
          <a:xfrm>
            <a:off x="5598725" y="0"/>
            <a:ext cx="3462000" cy="532199"/>
          </a:xfrm>
          <a:prstGeom prst="rect">
            <a:avLst/>
          </a:prstGeom>
          <a:noFill/>
          <a:ln>
            <a:noFill/>
          </a:ln>
        </p:spPr>
        <p:txBody>
          <a:bodyPr anchorCtr="0" anchor="t" bIns="91425" lIns="91425" rIns="91425" tIns="91425">
            <a:noAutofit/>
          </a:bodyPr>
          <a:lstStyle/>
          <a:p>
            <a:pPr rtl="0">
              <a:spcBef>
                <a:spcPts val="0"/>
              </a:spcBef>
              <a:buNone/>
            </a:pPr>
            <a:r>
              <a:rPr lang="en" sz="2000">
                <a:solidFill>
                  <a:srgbClr val="FFFFFF"/>
                </a:solidFill>
                <a:latin typeface="Times New Roman"/>
                <a:ea typeface="Times New Roman"/>
                <a:cs typeface="Times New Roman"/>
                <a:sym typeface="Times New Roman"/>
              </a:rPr>
              <a:t>Techniques of “Geopoliticus Child Watching the Birth of the New Man” by Salvador Dali</a:t>
            </a:r>
          </a:p>
          <a:p>
            <a:pPr lvl="0" rtl="0">
              <a:spcBef>
                <a:spcPts val="0"/>
              </a:spcBef>
              <a:buNone/>
            </a:pPr>
            <a:r>
              <a:rPr lang="en" sz="3000">
                <a:solidFill>
                  <a:srgbClr val="FFFFFF"/>
                </a:solidFill>
                <a:latin typeface="Times New Roman"/>
                <a:ea typeface="Times New Roman"/>
                <a:cs typeface="Times New Roman"/>
                <a:sym typeface="Times New Roman"/>
              </a:rPr>
              <a:t> </a:t>
            </a:r>
          </a:p>
        </p:txBody>
      </p:sp>
      <p:pic>
        <p:nvPicPr>
          <p:cNvPr id="111" name="Shape 111"/>
          <p:cNvPicPr preferRelativeResize="0"/>
          <p:nvPr/>
        </p:nvPicPr>
        <p:blipFill>
          <a:blip r:embed="rId3">
            <a:alphaModFix/>
          </a:blip>
          <a:stretch>
            <a:fillRect/>
          </a:stretch>
        </p:blipFill>
        <p:spPr>
          <a:xfrm>
            <a:off x="0" y="244602"/>
            <a:ext cx="5598725" cy="4898900"/>
          </a:xfrm>
          <a:prstGeom prst="rect">
            <a:avLst/>
          </a:prstGeom>
          <a:noFill/>
          <a:ln cap="flat" cmpd="sng" w="9525">
            <a:solidFill>
              <a:srgbClr val="3C78D8"/>
            </a:solidFill>
            <a:prstDash val="solid"/>
            <a:round/>
            <a:headEnd len="med" w="med" type="none"/>
            <a:tailEnd len="med" w="med" type="none"/>
          </a:ln>
        </p:spPr>
      </p:pic>
      <p:sp>
        <p:nvSpPr>
          <p:cNvPr id="112" name="Shape 112"/>
          <p:cNvSpPr txBox="1"/>
          <p:nvPr/>
        </p:nvSpPr>
        <p:spPr>
          <a:xfrm>
            <a:off x="5980550" y="1309512"/>
            <a:ext cx="3258299" cy="636600"/>
          </a:xfrm>
          <a:prstGeom prst="rect">
            <a:avLst/>
          </a:prstGeom>
          <a:noFill/>
          <a:ln>
            <a:noFill/>
          </a:ln>
        </p:spPr>
        <p:txBody>
          <a:bodyPr anchorCtr="0" anchor="t" bIns="91425" lIns="91425" rIns="91425" tIns="91425">
            <a:noAutofit/>
          </a:bodyPr>
          <a:lstStyle/>
          <a:p>
            <a:pPr>
              <a:spcBef>
                <a:spcPts val="0"/>
              </a:spcBef>
              <a:buNone/>
            </a:pPr>
            <a:r>
              <a:rPr lang="en" sz="1200">
                <a:solidFill>
                  <a:srgbClr val="FFFFFF"/>
                </a:solidFill>
                <a:latin typeface="Times New Roman"/>
                <a:ea typeface="Times New Roman"/>
                <a:cs typeface="Times New Roman"/>
                <a:sym typeface="Times New Roman"/>
              </a:rPr>
              <a:t>Dali balances out his background to his foreground by using dark colors in the background to contrast the foreground and lead the viewer's focus deeper into the center, which is the most significant part. </a:t>
            </a:r>
          </a:p>
        </p:txBody>
      </p:sp>
      <p:sp>
        <p:nvSpPr>
          <p:cNvPr id="113" name="Shape 113"/>
          <p:cNvSpPr/>
          <p:nvPr/>
        </p:nvSpPr>
        <p:spPr>
          <a:xfrm rot="-7709793">
            <a:off x="5109810" y="1129425"/>
            <a:ext cx="1118130" cy="286501"/>
          </a:xfrm>
          <a:prstGeom prst="rightArrow">
            <a:avLst>
              <a:gd fmla="val 50000" name="adj1"/>
              <a:gd fmla="val 50000" name="adj2"/>
            </a:avLst>
          </a:prstGeom>
          <a:solidFill>
            <a:srgbClr val="5B0F00"/>
          </a:solidFill>
          <a:ln cap="flat" cmpd="sng" w="9525">
            <a:solidFill>
              <a:srgbClr val="434343"/>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14" name="Shape 114"/>
          <p:cNvSpPr txBox="1"/>
          <p:nvPr/>
        </p:nvSpPr>
        <p:spPr>
          <a:xfrm>
            <a:off x="6310200" y="2284675"/>
            <a:ext cx="2833799" cy="1073699"/>
          </a:xfrm>
          <a:prstGeom prst="rect">
            <a:avLst/>
          </a:prstGeom>
          <a:noFill/>
          <a:ln>
            <a:noFill/>
          </a:ln>
        </p:spPr>
        <p:txBody>
          <a:bodyPr anchorCtr="0" anchor="t" bIns="91425" lIns="91425" rIns="91425" tIns="91425">
            <a:noAutofit/>
          </a:bodyPr>
          <a:lstStyle/>
          <a:p>
            <a:pPr>
              <a:spcBef>
                <a:spcPts val="0"/>
              </a:spcBef>
              <a:buNone/>
            </a:pPr>
            <a:r>
              <a:rPr lang="en" sz="1200">
                <a:solidFill>
                  <a:srgbClr val="FFFFFF"/>
                </a:solidFill>
                <a:latin typeface="Times New Roman"/>
                <a:ea typeface="Times New Roman"/>
                <a:cs typeface="Times New Roman"/>
                <a:sym typeface="Times New Roman"/>
              </a:rPr>
              <a:t>The woman on the right’s form makes you think harder about the meaning of the piece and why she’s so thin that her bones are showing.</a:t>
            </a:r>
          </a:p>
        </p:txBody>
      </p:sp>
      <p:sp>
        <p:nvSpPr>
          <p:cNvPr id="115" name="Shape 115"/>
          <p:cNvSpPr/>
          <p:nvPr/>
        </p:nvSpPr>
        <p:spPr>
          <a:xfrm rot="9549607">
            <a:off x="5016207" y="2966174"/>
            <a:ext cx="1417537" cy="286100"/>
          </a:xfrm>
          <a:prstGeom prst="rightArrow">
            <a:avLst>
              <a:gd fmla="val 50000" name="adj1"/>
              <a:gd fmla="val 50000" name="adj2"/>
            </a:avLst>
          </a:prstGeom>
          <a:solidFill>
            <a:srgbClr val="5B0F00"/>
          </a:solidFill>
          <a:ln cap="flat" cmpd="sng" w="9525">
            <a:solidFill>
              <a:srgbClr val="434343"/>
            </a:solidFill>
            <a:prstDash val="solid"/>
            <a:round/>
            <a:headEnd len="med" w="med" type="none"/>
            <a:tailEnd len="med" w="med" type="none"/>
          </a:ln>
        </p:spPr>
        <p:txBody>
          <a:bodyPr anchorCtr="0" anchor="ctr" bIns="91425" lIns="91425" rIns="91425" tIns="91425">
            <a:noAutofit/>
          </a:bodyPr>
          <a:lstStyle/>
          <a:p>
            <a:pPr lvl="0" rtl="0">
              <a:spcBef>
                <a:spcPts val="0"/>
              </a:spcBef>
              <a:buNone/>
            </a:pPr>
            <a:r>
              <a:t/>
            </a:r>
            <a:endParaRPr/>
          </a:p>
        </p:txBody>
      </p:sp>
      <p:sp>
        <p:nvSpPr>
          <p:cNvPr id="116" name="Shape 116"/>
          <p:cNvSpPr txBox="1"/>
          <p:nvPr/>
        </p:nvSpPr>
        <p:spPr>
          <a:xfrm>
            <a:off x="5980550" y="3495025"/>
            <a:ext cx="2833799" cy="811500"/>
          </a:xfrm>
          <a:prstGeom prst="rect">
            <a:avLst/>
          </a:prstGeom>
          <a:noFill/>
          <a:ln>
            <a:noFill/>
          </a:ln>
        </p:spPr>
        <p:txBody>
          <a:bodyPr anchorCtr="0" anchor="t" bIns="91425" lIns="91425" rIns="91425" tIns="91425">
            <a:noAutofit/>
          </a:bodyPr>
          <a:lstStyle/>
          <a:p>
            <a:pPr>
              <a:spcBef>
                <a:spcPts val="0"/>
              </a:spcBef>
              <a:buNone/>
            </a:pPr>
            <a:r>
              <a:rPr lang="en" sz="1200">
                <a:solidFill>
                  <a:srgbClr val="FFFFFF"/>
                </a:solidFill>
                <a:latin typeface="Times New Roman"/>
                <a:ea typeface="Times New Roman"/>
                <a:cs typeface="Times New Roman"/>
                <a:sym typeface="Times New Roman"/>
              </a:rPr>
              <a:t>The deep tone of the blood dripping from the egg makes the meaning deeper and shows the agony and suffering to a deeper extent. </a:t>
            </a:r>
          </a:p>
        </p:txBody>
      </p:sp>
      <p:sp>
        <p:nvSpPr>
          <p:cNvPr id="117" name="Shape 117"/>
          <p:cNvSpPr/>
          <p:nvPr/>
        </p:nvSpPr>
        <p:spPr>
          <a:xfrm rot="10265711">
            <a:off x="2607183" y="3913830"/>
            <a:ext cx="3294711" cy="286113"/>
          </a:xfrm>
          <a:prstGeom prst="rightArrow">
            <a:avLst>
              <a:gd fmla="val 50000" name="adj1"/>
              <a:gd fmla="val 50000" name="adj2"/>
            </a:avLst>
          </a:prstGeom>
          <a:solidFill>
            <a:srgbClr val="5B0F00"/>
          </a:solidFill>
          <a:ln cap="flat" cmpd="sng" w="9525">
            <a:solidFill>
              <a:srgbClr val="434343"/>
            </a:solidFill>
            <a:prstDash val="solid"/>
            <a:round/>
            <a:headEnd len="med" w="med" type="none"/>
            <a:tailEnd len="med" w="med" type="none"/>
          </a:ln>
        </p:spPr>
        <p:txBody>
          <a:bodyPr anchorCtr="0" anchor="ctr" bIns="91425" lIns="91425" rIns="91425" tIns="91425">
            <a:noAutofit/>
          </a:bodyPr>
          <a:lstStyle/>
          <a:p>
            <a:pPr lvl="0" rtl="0">
              <a:spcBef>
                <a:spcPts val="0"/>
              </a:spcBef>
              <a:buNone/>
            </a:pPr>
            <a:r>
              <a:t/>
            </a:r>
            <a:endParaRP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1" name="Shape 121"/>
        <p:cNvGrpSpPr/>
        <p:nvPr/>
      </p:nvGrpSpPr>
      <p:grpSpPr>
        <a:xfrm>
          <a:off x="0" y="0"/>
          <a:ext cx="0" cy="0"/>
          <a:chOff x="0" y="0"/>
          <a:chExt cx="0" cy="0"/>
        </a:xfrm>
      </p:grpSpPr>
      <p:sp>
        <p:nvSpPr>
          <p:cNvPr id="122" name="Shape 122"/>
          <p:cNvSpPr txBox="1"/>
          <p:nvPr/>
        </p:nvSpPr>
        <p:spPr>
          <a:xfrm>
            <a:off x="129775" y="148450"/>
            <a:ext cx="7850699" cy="513300"/>
          </a:xfrm>
          <a:prstGeom prst="rect">
            <a:avLst/>
          </a:prstGeom>
          <a:noFill/>
          <a:ln>
            <a:noFill/>
          </a:ln>
        </p:spPr>
        <p:txBody>
          <a:bodyPr anchorCtr="0" anchor="t" bIns="91425" lIns="91425" rIns="91425" tIns="91425">
            <a:noAutofit/>
          </a:bodyPr>
          <a:lstStyle/>
          <a:p>
            <a:pPr lvl="0" rtl="0">
              <a:spcBef>
                <a:spcPts val="0"/>
              </a:spcBef>
              <a:buNone/>
            </a:pPr>
            <a:r>
              <a:rPr lang="en" sz="3000">
                <a:solidFill>
                  <a:srgbClr val="FFFFFF"/>
                </a:solidFill>
                <a:latin typeface="Times New Roman"/>
                <a:ea typeface="Times New Roman"/>
                <a:cs typeface="Times New Roman"/>
                <a:sym typeface="Times New Roman"/>
              </a:rPr>
              <a:t>Analysis of “Studio Still Life– Red” by John Wilde</a:t>
            </a:r>
            <a:r>
              <a:rPr lang="en" sz="3000">
                <a:solidFill>
                  <a:srgbClr val="FFFFFF"/>
                </a:solidFill>
                <a:highlight>
                  <a:srgbClr val="EDE0B4"/>
                </a:highlight>
                <a:latin typeface="Times New Roman"/>
                <a:ea typeface="Times New Roman"/>
                <a:cs typeface="Times New Roman"/>
                <a:sym typeface="Times New Roman"/>
              </a:rPr>
              <a:t> </a:t>
            </a:r>
          </a:p>
        </p:txBody>
      </p:sp>
      <p:pic>
        <p:nvPicPr>
          <p:cNvPr id="123" name="Shape 123"/>
          <p:cNvPicPr preferRelativeResize="0"/>
          <p:nvPr/>
        </p:nvPicPr>
        <p:blipFill>
          <a:blip r:embed="rId3">
            <a:alphaModFix/>
          </a:blip>
          <a:stretch>
            <a:fillRect/>
          </a:stretch>
        </p:blipFill>
        <p:spPr>
          <a:xfrm>
            <a:off x="259462" y="1137825"/>
            <a:ext cx="5500325" cy="3604375"/>
          </a:xfrm>
          <a:prstGeom prst="rect">
            <a:avLst/>
          </a:prstGeom>
          <a:noFill/>
          <a:ln>
            <a:noFill/>
          </a:ln>
        </p:spPr>
      </p:pic>
      <p:sp>
        <p:nvSpPr>
          <p:cNvPr id="124" name="Shape 124"/>
          <p:cNvSpPr txBox="1"/>
          <p:nvPr/>
        </p:nvSpPr>
        <p:spPr>
          <a:xfrm>
            <a:off x="5892550" y="1137825"/>
            <a:ext cx="2933700" cy="3838199"/>
          </a:xfrm>
          <a:prstGeom prst="rect">
            <a:avLst/>
          </a:prstGeom>
          <a:noFill/>
          <a:ln>
            <a:noFill/>
          </a:ln>
        </p:spPr>
        <p:txBody>
          <a:bodyPr anchorCtr="0" anchor="t" bIns="91425" lIns="91425" rIns="91425" tIns="91425">
            <a:noAutofit/>
          </a:bodyPr>
          <a:lstStyle/>
          <a:p>
            <a:pPr indent="-304800" lvl="0" marL="457200" rtl="0">
              <a:spcBef>
                <a:spcPts val="0"/>
              </a:spcBef>
              <a:buClr>
                <a:srgbClr val="FFFFFF"/>
              </a:buClr>
              <a:buSzPct val="100000"/>
              <a:buFont typeface="Times New Roman"/>
              <a:buChar char="❏"/>
            </a:pPr>
            <a:r>
              <a:rPr lang="en" sz="1200">
                <a:solidFill>
                  <a:srgbClr val="FFFFFF"/>
                </a:solidFill>
                <a:latin typeface="Times New Roman"/>
                <a:ea typeface="Times New Roman"/>
                <a:cs typeface="Times New Roman"/>
                <a:sym typeface="Times New Roman"/>
              </a:rPr>
              <a:t>Wilde often uses fruit to symbolize fertility in his works.</a:t>
            </a:r>
          </a:p>
          <a:p>
            <a:pPr indent="-304800" lvl="0" marL="457200" rtl="0">
              <a:spcBef>
                <a:spcPts val="0"/>
              </a:spcBef>
              <a:buClr>
                <a:srgbClr val="FFFFFF"/>
              </a:buClr>
              <a:buSzPct val="100000"/>
              <a:buFont typeface="Times New Roman"/>
              <a:buChar char="❏"/>
            </a:pPr>
            <a:r>
              <a:rPr lang="en" sz="1200">
                <a:solidFill>
                  <a:srgbClr val="FFFFFF"/>
                </a:solidFill>
                <a:latin typeface="Times New Roman"/>
                <a:ea typeface="Times New Roman"/>
                <a:cs typeface="Times New Roman"/>
                <a:sym typeface="Times New Roman"/>
              </a:rPr>
              <a:t>The warm colors and the light that surrounds the table evoke feeling of autumn and harvest. </a:t>
            </a:r>
          </a:p>
          <a:p>
            <a:pPr indent="-304800" lvl="0" marL="457200" rtl="0">
              <a:spcBef>
                <a:spcPts val="0"/>
              </a:spcBef>
              <a:buClr>
                <a:srgbClr val="FFFFFF"/>
              </a:buClr>
              <a:buSzPct val="100000"/>
              <a:buFont typeface="Times New Roman"/>
              <a:buChar char="❏"/>
            </a:pPr>
            <a:r>
              <a:rPr lang="en" sz="1200">
                <a:solidFill>
                  <a:srgbClr val="FFFFFF"/>
                </a:solidFill>
                <a:latin typeface="Times New Roman"/>
                <a:ea typeface="Times New Roman"/>
                <a:cs typeface="Times New Roman"/>
                <a:sym typeface="Times New Roman"/>
              </a:rPr>
              <a:t>A symbol in this piece is the big portion of meat in the center that stands out from all of the fruit. </a:t>
            </a:r>
          </a:p>
          <a:p>
            <a:pPr indent="-304800" lvl="0" marL="457200" rtl="0">
              <a:spcBef>
                <a:spcPts val="0"/>
              </a:spcBef>
              <a:buClr>
                <a:srgbClr val="FFFFFF"/>
              </a:buClr>
              <a:buSzPct val="100000"/>
              <a:buFont typeface="Times New Roman"/>
              <a:buChar char="❏"/>
            </a:pPr>
            <a:r>
              <a:rPr lang="en" sz="1200">
                <a:solidFill>
                  <a:srgbClr val="FFFFFF"/>
                </a:solidFill>
                <a:latin typeface="Times New Roman"/>
                <a:ea typeface="Times New Roman"/>
                <a:cs typeface="Times New Roman"/>
                <a:sym typeface="Times New Roman"/>
              </a:rPr>
              <a:t>The meat symbolizes the tradition of memento mori which means “remember that you can die” </a:t>
            </a:r>
          </a:p>
          <a:p>
            <a:pPr indent="-304800" lvl="0" marL="457200" rtl="0">
              <a:spcBef>
                <a:spcPts val="0"/>
              </a:spcBef>
              <a:buClr>
                <a:srgbClr val="FFFFFF"/>
              </a:buClr>
              <a:buSzPct val="100000"/>
              <a:buFont typeface="Times New Roman"/>
              <a:buChar char="❏"/>
            </a:pPr>
            <a:r>
              <a:rPr lang="en" sz="1200">
                <a:solidFill>
                  <a:srgbClr val="FFFFFF"/>
                </a:solidFill>
                <a:latin typeface="Times New Roman"/>
                <a:ea typeface="Times New Roman"/>
                <a:cs typeface="Times New Roman"/>
                <a:sym typeface="Times New Roman"/>
              </a:rPr>
              <a:t>Memento mori is a Latin theory and practice of reflection on mortality which is the overall meaning of this piece.</a:t>
            </a:r>
          </a:p>
          <a:p>
            <a:pPr indent="-304800" lvl="0" marL="457200">
              <a:spcBef>
                <a:spcPts val="0"/>
              </a:spcBef>
              <a:buClr>
                <a:srgbClr val="FFFFFF"/>
              </a:buClr>
              <a:buSzPct val="100000"/>
              <a:buFont typeface="Times New Roman"/>
              <a:buChar char="❏"/>
            </a:pPr>
            <a:r>
              <a:rPr lang="en" sz="1200">
                <a:solidFill>
                  <a:srgbClr val="FFFFFF"/>
                </a:solidFill>
                <a:latin typeface="Times New Roman"/>
                <a:ea typeface="Times New Roman"/>
                <a:cs typeface="Times New Roman"/>
                <a:sym typeface="Times New Roman"/>
              </a:rPr>
              <a:t>This relates to many of Wilde’s other work because he tends to have death present in most of his pieces.</a:t>
            </a:r>
          </a:p>
        </p:txBody>
      </p:sp>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